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DB6F-530C-4E5D-B169-C0CFD4405DA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0F30-73C1-41CA-B6DB-B4C04F347F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2062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DB6F-530C-4E5D-B169-C0CFD4405DA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0F30-73C1-41CA-B6DB-B4C04F347F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5613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DB6F-530C-4E5D-B169-C0CFD4405DA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0F30-73C1-41CA-B6DB-B4C04F347F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771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DB6F-530C-4E5D-B169-C0CFD4405DA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0F30-73C1-41CA-B6DB-B4C04F347F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5856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DB6F-530C-4E5D-B169-C0CFD4405DA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0F30-73C1-41CA-B6DB-B4C04F347F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6639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DB6F-530C-4E5D-B169-C0CFD4405DA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0F30-73C1-41CA-B6DB-B4C04F347F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5540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DB6F-530C-4E5D-B169-C0CFD4405DA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0F30-73C1-41CA-B6DB-B4C04F347F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505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DB6F-530C-4E5D-B169-C0CFD4405DA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0F30-73C1-41CA-B6DB-B4C04F347F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8489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DB6F-530C-4E5D-B169-C0CFD4405DA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0F30-73C1-41CA-B6DB-B4C04F347F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175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DB6F-530C-4E5D-B169-C0CFD4405DA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0F30-73C1-41CA-B6DB-B4C04F347F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624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DB6F-530C-4E5D-B169-C0CFD4405DA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0F30-73C1-41CA-B6DB-B4C04F347F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189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DDB6F-530C-4E5D-B169-C0CFD4405DA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00F30-73C1-41CA-B6DB-B4C04F347F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3394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963538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/>
              <a:t>Урок 30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Письмо малої п</a:t>
            </a:r>
            <a:endParaRPr lang="uk-UA" sz="3600" b="1" dirty="0"/>
          </a:p>
        </p:txBody>
      </p:sp>
      <p:pic>
        <p:nvPicPr>
          <p:cNvPr id="4" name="Picture 2" descr="C:\Users\Лариса\Desktop\stock-photo-multiethnic-kids-writing-notebooks-less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2" t="14372" r="2094" b="9433"/>
          <a:stretch/>
        </p:blipFill>
        <p:spPr bwMode="auto">
          <a:xfrm>
            <a:off x="2987824" y="1628800"/>
            <a:ext cx="5966427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5805264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628800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4030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548680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solidFill>
                  <a:schemeClr val="tx2"/>
                </a:solidFill>
              </a:rPr>
              <a:t>                    </a:t>
            </a:r>
            <a:r>
              <a:rPr lang="uk-UA" sz="3200" b="1" dirty="0" smtClean="0">
                <a:solidFill>
                  <a:schemeClr val="tx2"/>
                </a:solidFill>
              </a:rPr>
              <a:t>Продукти</a:t>
            </a:r>
            <a:endParaRPr lang="uk-UA" sz="3200" b="1" dirty="0">
              <a:solidFill>
                <a:schemeClr val="tx2"/>
              </a:solidFill>
            </a:endParaRPr>
          </a:p>
        </p:txBody>
      </p:sp>
      <p:pic>
        <p:nvPicPr>
          <p:cNvPr id="1028" name="Picture 4" descr="Діагноз хвороб. Корисні й шкідливі продукти для шлунка: вітамі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423577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287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кие продукты могут храниться без холодильн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8341"/>
            <a:ext cx="4457034" cy="2519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Що взяти із собою на пікнік? Набір продуктів від Укрпромпостач -  Ukrprompostac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794083"/>
            <a:ext cx="607832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7 блюд для пикника, которые можно взять с собой или приготовить на природ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624" y="386795"/>
            <a:ext cx="3384376" cy="253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2956089"/>
            <a:ext cx="31683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>
                <a:solidFill>
                  <a:schemeClr val="tx2"/>
                </a:solidFill>
              </a:rPr>
              <a:t>      </a:t>
            </a:r>
            <a:r>
              <a:rPr lang="uk-UA" sz="4400" b="1" dirty="0" smtClean="0">
                <a:solidFill>
                  <a:schemeClr val="tx2"/>
                </a:solidFill>
              </a:rPr>
              <a:t>пікнік</a:t>
            </a:r>
            <a:endParaRPr lang="uk-UA" sz="4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872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21" t="44614" r="46599" b="38185"/>
          <a:stretch/>
        </p:blipFill>
        <p:spPr bwMode="auto">
          <a:xfrm>
            <a:off x="3563888" y="476672"/>
            <a:ext cx="1884218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y2mate.com - Букви П п_48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24000" y="3068960"/>
            <a:ext cx="6096000" cy="26460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227687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           </a:t>
            </a:r>
            <a:r>
              <a:rPr lang="uk-UA" sz="2800" b="1" dirty="0" smtClean="0"/>
              <a:t>Подивись відео!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399814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6" t="48523" r="18917" b="27826"/>
          <a:stretch/>
        </p:blipFill>
        <p:spPr bwMode="auto">
          <a:xfrm>
            <a:off x="611560" y="1772816"/>
            <a:ext cx="7918147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6457" y="836712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Потренуйся! С. 37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3878623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9" t="26624" r="28819" b="18053"/>
          <a:stretch/>
        </p:blipFill>
        <p:spPr bwMode="auto">
          <a:xfrm>
            <a:off x="4067944" y="232953"/>
            <a:ext cx="4680520" cy="6292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2492896"/>
            <a:ext cx="2592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Працюємо </a:t>
            </a:r>
            <a:endParaRPr lang="uk-UA" sz="2800" b="1" dirty="0" smtClean="0">
              <a:solidFill>
                <a:schemeClr val="tx2"/>
              </a:solidFill>
            </a:endParaRPr>
          </a:p>
          <a:p>
            <a:r>
              <a:rPr lang="uk-UA" sz="2800" b="1" dirty="0" smtClean="0">
                <a:solidFill>
                  <a:schemeClr val="tx2"/>
                </a:solidFill>
              </a:rPr>
              <a:t>в </a:t>
            </a:r>
            <a:r>
              <a:rPr lang="uk-UA" sz="2800" b="1" dirty="0" smtClean="0">
                <a:solidFill>
                  <a:schemeClr val="tx2"/>
                </a:solidFill>
              </a:rPr>
              <a:t>зошиті с. 39</a:t>
            </a:r>
            <a:endParaRPr lang="uk-UA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378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444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54</Words>
  <Application>Microsoft Office PowerPoint</Application>
  <PresentationFormat>Экран (4:3)</PresentationFormat>
  <Paragraphs>13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Урок 30 Письмо малої 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30 Письмо малої п</dc:title>
  <dc:creator>Лариса</dc:creator>
  <cp:lastModifiedBy>Роман</cp:lastModifiedBy>
  <cp:revision>3</cp:revision>
  <dcterms:created xsi:type="dcterms:W3CDTF">2022-10-09T14:44:11Z</dcterms:created>
  <dcterms:modified xsi:type="dcterms:W3CDTF">2022-10-15T15:03:40Z</dcterms:modified>
</cp:coreProperties>
</file>