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59" r:id="rId6"/>
    <p:sldId id="261" r:id="rId7"/>
    <p:sldId id="262" r:id="rId8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1500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F558A-FC2F-48E1-A938-F90319D0473D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2823E-B48D-4EB6-960D-67A5079D34A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765625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F558A-FC2F-48E1-A938-F90319D0473D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2823E-B48D-4EB6-960D-67A5079D34A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838138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F558A-FC2F-48E1-A938-F90319D0473D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2823E-B48D-4EB6-960D-67A5079D34A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07320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F558A-FC2F-48E1-A938-F90319D0473D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2823E-B48D-4EB6-960D-67A5079D34A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97796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F558A-FC2F-48E1-A938-F90319D0473D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2823E-B48D-4EB6-960D-67A5079D34A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423114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F558A-FC2F-48E1-A938-F90319D0473D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2823E-B48D-4EB6-960D-67A5079D34A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43106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F558A-FC2F-48E1-A938-F90319D0473D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2823E-B48D-4EB6-960D-67A5079D34A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927564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F558A-FC2F-48E1-A938-F90319D0473D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2823E-B48D-4EB6-960D-67A5079D34A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921473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F558A-FC2F-48E1-A938-F90319D0473D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2823E-B48D-4EB6-960D-67A5079D34A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442871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F558A-FC2F-48E1-A938-F90319D0473D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2823E-B48D-4EB6-960D-67A5079D34A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38153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F558A-FC2F-48E1-A938-F90319D0473D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2823E-B48D-4EB6-960D-67A5079D34A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84714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CF558A-FC2F-48E1-A938-F90319D0473D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A2823E-B48D-4EB6-960D-67A5079D34A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31928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6632"/>
            <a:ext cx="7772400" cy="1944215"/>
          </a:xfrm>
        </p:spPr>
        <p:txBody>
          <a:bodyPr>
            <a:normAutofit/>
          </a:bodyPr>
          <a:lstStyle/>
          <a:p>
            <a:r>
              <a:rPr lang="uk-UA" sz="3600" b="1" dirty="0" smtClean="0"/>
              <a:t>Урок 26</a:t>
            </a:r>
            <a:br>
              <a:rPr lang="uk-UA" sz="3600" b="1" dirty="0" smtClean="0"/>
            </a:br>
            <a:r>
              <a:rPr lang="uk-UA" sz="3600" b="1" dirty="0" smtClean="0">
                <a:solidFill>
                  <a:srgbClr val="FF0000"/>
                </a:solidFill>
              </a:rPr>
              <a:t>Письмо  великої та малої  с, С</a:t>
            </a:r>
            <a:endParaRPr lang="uk-UA" sz="3600" b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8064" y="2030996"/>
            <a:ext cx="5369122" cy="3198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65918"/>
            <a:ext cx="2088232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51520" y="5654345"/>
            <a:ext cx="734481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dirty="0" smtClean="0"/>
              <a:t>Л. В. Шевчук. Видавництво «Літера», 2022 </a:t>
            </a:r>
          </a:p>
          <a:p>
            <a:r>
              <a:rPr lang="uk-UA" sz="1200" dirty="0" smtClean="0"/>
              <a:t>Див. також «Методичні рекомендації до уроків проведення письма», </a:t>
            </a:r>
          </a:p>
          <a:p>
            <a:r>
              <a:rPr lang="uk-UA" sz="1200" dirty="0" smtClean="0"/>
              <a:t>https://www.e-litera.com.ua/ukrainska-mova-bukvar-chastyna-persha</a:t>
            </a:r>
            <a:r>
              <a:rPr lang="uk-UA" dirty="0" smtClean="0"/>
              <a:t>/</a:t>
            </a:r>
          </a:p>
          <a:p>
            <a:endParaRPr lang="uk-UA" sz="1400" dirty="0" smtClean="0"/>
          </a:p>
          <a:p>
            <a:r>
              <a:rPr lang="uk-UA" dirty="0" smtClean="0"/>
              <a:t> 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8211408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90307" y="2636912"/>
            <a:ext cx="158417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800" dirty="0" smtClean="0">
                <a:solidFill>
                  <a:srgbClr val="0070C0"/>
                </a:solidFill>
              </a:rPr>
              <a:t>  с</a:t>
            </a:r>
            <a:endParaRPr lang="uk-UA" sz="8800" dirty="0">
              <a:solidFill>
                <a:srgbClr val="0070C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6380" y="0"/>
            <a:ext cx="3640885" cy="429552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150" y="891488"/>
            <a:ext cx="3125178" cy="212395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7739" y="165776"/>
            <a:ext cx="978089" cy="97808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7000" y="1784740"/>
            <a:ext cx="1777295" cy="177498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61" y="-62803"/>
            <a:ext cx="2259021" cy="224659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7238" y="4285954"/>
            <a:ext cx="1503547" cy="84721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89823" y="2237579"/>
            <a:ext cx="4221088" cy="422108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9410" y="2175085"/>
            <a:ext cx="1200910" cy="160388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157513" y="3894918"/>
            <a:ext cx="5019675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3520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268760"/>
            <a:ext cx="6840760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24503" y="332656"/>
            <a:ext cx="58326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/>
              <a:t>               Імена дітей починаються на букву  </a:t>
            </a:r>
            <a:r>
              <a:rPr lang="uk-UA" sz="2000" dirty="0" smtClean="0">
                <a:solidFill>
                  <a:srgbClr val="FF0000"/>
                </a:solidFill>
              </a:rPr>
              <a:t>С</a:t>
            </a:r>
            <a:r>
              <a:rPr lang="uk-UA" sz="2000" dirty="0" smtClean="0"/>
              <a:t>.</a:t>
            </a:r>
          </a:p>
          <a:p>
            <a:r>
              <a:rPr lang="uk-UA" sz="2000" dirty="0" smtClean="0"/>
              <a:t>                                 Як звуть дітей?</a:t>
            </a:r>
            <a:endParaRPr lang="uk-UA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1115616" y="2060848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err="1" smtClean="0"/>
              <a:t>Св</a:t>
            </a:r>
            <a:endParaRPr lang="uk-UA" dirty="0"/>
          </a:p>
        </p:txBody>
      </p:sp>
      <p:sp>
        <p:nvSpPr>
          <p:cNvPr id="4" name="TextBox 3"/>
          <p:cNvSpPr txBox="1"/>
          <p:nvPr/>
        </p:nvSpPr>
        <p:spPr>
          <a:xfrm>
            <a:off x="2699792" y="1628800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err="1" smtClean="0"/>
              <a:t>Ст</a:t>
            </a:r>
            <a:endParaRPr lang="uk-UA" dirty="0"/>
          </a:p>
        </p:txBody>
      </p:sp>
      <p:sp>
        <p:nvSpPr>
          <p:cNvPr id="5" name="TextBox 4"/>
          <p:cNvSpPr txBox="1"/>
          <p:nvPr/>
        </p:nvSpPr>
        <p:spPr>
          <a:xfrm>
            <a:off x="3779912" y="224551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err="1" smtClean="0"/>
              <a:t>Со</a:t>
            </a:r>
            <a:endParaRPr lang="uk-UA" dirty="0"/>
          </a:p>
        </p:txBody>
      </p:sp>
      <p:sp>
        <p:nvSpPr>
          <p:cNvPr id="6" name="TextBox 5"/>
          <p:cNvSpPr txBox="1"/>
          <p:nvPr/>
        </p:nvSpPr>
        <p:spPr>
          <a:xfrm>
            <a:off x="5004048" y="2430180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Се</a:t>
            </a:r>
            <a:endParaRPr lang="uk-UA" dirty="0"/>
          </a:p>
        </p:txBody>
      </p:sp>
      <p:sp>
        <p:nvSpPr>
          <p:cNvPr id="7" name="TextBox 6"/>
          <p:cNvSpPr txBox="1"/>
          <p:nvPr/>
        </p:nvSpPr>
        <p:spPr>
          <a:xfrm>
            <a:off x="7380313" y="224551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 </a:t>
            </a:r>
            <a:r>
              <a:rPr lang="uk-UA" dirty="0" err="1" smtClean="0"/>
              <a:t>Сл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8890556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43808" y="2204864"/>
            <a:ext cx="3456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/>
              <a:t> </a:t>
            </a:r>
            <a:r>
              <a:rPr lang="uk-UA" sz="2400" dirty="0" smtClean="0"/>
              <a:t>      </a:t>
            </a:r>
            <a:r>
              <a:rPr lang="uk-UA" sz="2800" b="1" dirty="0" smtClean="0"/>
              <a:t>Подивись відео</a:t>
            </a:r>
            <a:endParaRPr lang="uk-UA" sz="2800" b="1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99" t="44223" r="21898" b="39163"/>
          <a:stretch/>
        </p:blipFill>
        <p:spPr bwMode="auto">
          <a:xfrm>
            <a:off x="1362760" y="332656"/>
            <a:ext cx="6457356" cy="15417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y2mate.com - Букви С с_480p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02412" y="2852936"/>
            <a:ext cx="6096000" cy="2646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242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38" t="62987" r="20833" b="18507"/>
          <a:stretch/>
        </p:blipFill>
        <p:spPr bwMode="auto">
          <a:xfrm>
            <a:off x="395536" y="1556791"/>
            <a:ext cx="7553728" cy="280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11560" y="692696"/>
            <a:ext cx="3528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    </a:t>
            </a:r>
            <a:r>
              <a:rPr lang="uk-UA" sz="2800" b="1" dirty="0" smtClean="0"/>
              <a:t>Потренуйся! С. 32</a:t>
            </a:r>
            <a:endParaRPr lang="uk-UA" sz="2800" b="1" dirty="0"/>
          </a:p>
        </p:txBody>
      </p:sp>
    </p:spTree>
    <p:extLst>
      <p:ext uri="{BB962C8B-B14F-4D97-AF65-F5344CB8AC3E}">
        <p14:creationId xmlns:p14="http://schemas.microsoft.com/office/powerpoint/2010/main" val="33513339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124744"/>
            <a:ext cx="3600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0070C0"/>
                </a:solidFill>
              </a:rPr>
              <a:t>Працюємо </a:t>
            </a:r>
            <a:endParaRPr lang="uk-UA" sz="3200" b="1" dirty="0" smtClean="0">
              <a:solidFill>
                <a:srgbClr val="0070C0"/>
              </a:solidFill>
            </a:endParaRPr>
          </a:p>
          <a:p>
            <a:r>
              <a:rPr lang="uk-UA" sz="3200" b="1" dirty="0" smtClean="0">
                <a:solidFill>
                  <a:srgbClr val="0070C0"/>
                </a:solidFill>
              </a:rPr>
              <a:t>в </a:t>
            </a:r>
            <a:r>
              <a:rPr lang="uk-UA" sz="3200" b="1" dirty="0" smtClean="0">
                <a:solidFill>
                  <a:srgbClr val="0070C0"/>
                </a:solidFill>
              </a:rPr>
              <a:t>зошиті с. 34</a:t>
            </a:r>
            <a:endParaRPr lang="uk-UA" sz="3200" b="1" dirty="0">
              <a:solidFill>
                <a:srgbClr val="0070C0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84" t="21745" r="25411" b="9844"/>
          <a:stretch/>
        </p:blipFill>
        <p:spPr bwMode="auto">
          <a:xfrm>
            <a:off x="3563888" y="188640"/>
            <a:ext cx="5011732" cy="6287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5855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0" y="908720"/>
            <a:ext cx="45090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>
                <a:solidFill>
                  <a:srgbClr val="002060"/>
                </a:solidFill>
              </a:rPr>
              <a:t>       </a:t>
            </a:r>
            <a:r>
              <a:rPr lang="uk-UA" sz="3600" b="1" dirty="0" smtClean="0">
                <a:solidFill>
                  <a:srgbClr val="002060"/>
                </a:solidFill>
              </a:rPr>
              <a:t>Рефлексія з «</a:t>
            </a:r>
            <a:r>
              <a:rPr lang="uk-UA" sz="3600" b="1" dirty="0" err="1" smtClean="0">
                <a:solidFill>
                  <a:srgbClr val="002060"/>
                </a:solidFill>
              </a:rPr>
              <a:t>Лего</a:t>
            </a:r>
            <a:r>
              <a:rPr lang="uk-UA" sz="3600" b="1" dirty="0" smtClean="0">
                <a:solidFill>
                  <a:srgbClr val="002060"/>
                </a:solidFill>
              </a:rPr>
              <a:t>»</a:t>
            </a:r>
            <a:endParaRPr lang="uk-UA" sz="3600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636912"/>
            <a:ext cx="8355297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06884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71</Words>
  <Application>Microsoft Office PowerPoint</Application>
  <PresentationFormat>Экран (4:3)</PresentationFormat>
  <Paragraphs>19</Paragraphs>
  <Slides>7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0" baseType="lpstr">
      <vt:lpstr>Arial</vt:lpstr>
      <vt:lpstr>Calibri</vt:lpstr>
      <vt:lpstr>Тема Office</vt:lpstr>
      <vt:lpstr>Урок 26 Письмо  великої та малої  с, 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26 Письмо  великої та малої  с, С</dc:title>
  <dc:creator>Лариса</dc:creator>
  <cp:lastModifiedBy>Роман</cp:lastModifiedBy>
  <cp:revision>10</cp:revision>
  <dcterms:created xsi:type="dcterms:W3CDTF">2022-10-09T11:29:19Z</dcterms:created>
  <dcterms:modified xsi:type="dcterms:W3CDTF">2022-10-15T12:08:10Z</dcterms:modified>
</cp:coreProperties>
</file>