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1500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8FD95-B3B1-44DA-B2E1-A1907162F309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45FE0-AEDF-4828-9C1B-46B51C46399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44166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8FD95-B3B1-44DA-B2E1-A1907162F309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45FE0-AEDF-4828-9C1B-46B51C46399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9888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8FD95-B3B1-44DA-B2E1-A1907162F309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45FE0-AEDF-4828-9C1B-46B51C46399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26209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8FD95-B3B1-44DA-B2E1-A1907162F309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45FE0-AEDF-4828-9C1B-46B51C46399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09992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8FD95-B3B1-44DA-B2E1-A1907162F309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45FE0-AEDF-4828-9C1B-46B51C46399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3030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8FD95-B3B1-44DA-B2E1-A1907162F309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45FE0-AEDF-4828-9C1B-46B51C46399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57075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8FD95-B3B1-44DA-B2E1-A1907162F309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45FE0-AEDF-4828-9C1B-46B51C46399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53707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8FD95-B3B1-44DA-B2E1-A1907162F309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45FE0-AEDF-4828-9C1B-46B51C46399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81277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8FD95-B3B1-44DA-B2E1-A1907162F309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45FE0-AEDF-4828-9C1B-46B51C46399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02272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8FD95-B3B1-44DA-B2E1-A1907162F309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45FE0-AEDF-4828-9C1B-46B51C46399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88966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8FD95-B3B1-44DA-B2E1-A1907162F309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45FE0-AEDF-4828-9C1B-46B51C46399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69290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38FD95-B3B1-44DA-B2E1-A1907162F309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045FE0-AEDF-4828-9C1B-46B51C46399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67271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88640"/>
            <a:ext cx="9252520" cy="1470025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Урок 41</a:t>
            </a:r>
            <a:br>
              <a:rPr lang="ru-RU" sz="3600" b="1" dirty="0" smtClean="0"/>
            </a:br>
            <a:r>
              <a:rPr lang="uk-UA" sz="3600" b="1" dirty="0" smtClean="0">
                <a:solidFill>
                  <a:srgbClr val="FF0000"/>
                </a:solidFill>
              </a:rPr>
              <a:t>Закріплення письма вивчених великих літер</a:t>
            </a:r>
            <a:endParaRPr lang="uk-UA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2084" y="1658665"/>
            <a:ext cx="6005233" cy="3786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5536" y="5949280"/>
            <a:ext cx="734481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200" dirty="0" smtClean="0"/>
              <a:t>Л. В. Шевчук. Видавництво «Літера», 2022 </a:t>
            </a:r>
          </a:p>
          <a:p>
            <a:r>
              <a:rPr lang="uk-UA" sz="1200" dirty="0" smtClean="0"/>
              <a:t>Див. також «Методичні рекомендації до уроків проведення письма», </a:t>
            </a:r>
          </a:p>
          <a:p>
            <a:r>
              <a:rPr lang="uk-UA" sz="1200" dirty="0" smtClean="0"/>
              <a:t>https://www.e-litera.com.ua/ukrainska-mova-bukvar-chastyna-persha</a:t>
            </a:r>
            <a:r>
              <a:rPr lang="uk-UA" dirty="0" smtClean="0"/>
              <a:t>/</a:t>
            </a:r>
          </a:p>
          <a:p>
            <a:endParaRPr lang="uk-UA" sz="1400" dirty="0" smtClean="0"/>
          </a:p>
          <a:p>
            <a:r>
              <a:rPr lang="uk-UA" dirty="0" smtClean="0"/>
              <a:t> </a:t>
            </a:r>
            <a:endParaRPr lang="uk-UA" dirty="0"/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926" y="1658665"/>
            <a:ext cx="208823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83827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Матеріал для лепбука &quot;Краплинка води&quot; | Ілюстрації. Лепбу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4201" y="272868"/>
            <a:ext cx="1428750" cy="1870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Матеріал для лепбука &quot;Краплинка води&quot; | Ілюстрації. Лепбу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9746" y="3864623"/>
            <a:ext cx="1428750" cy="201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Матеріал для лепбука &quot;Краплинка води&quot; | Ілюстрації. Лепбу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522512"/>
            <a:ext cx="1428750" cy="201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979190"/>
            <a:ext cx="1428750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825" y="2998490"/>
            <a:ext cx="1428750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8702" y="3644821"/>
            <a:ext cx="1428750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304132" y="1220289"/>
            <a:ext cx="5548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/>
              <a:t>М</a:t>
            </a:r>
            <a:endParaRPr lang="uk-UA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1248877" y="4069101"/>
            <a:ext cx="5343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/>
              <a:t>Т</a:t>
            </a:r>
            <a:endParaRPr lang="uk-UA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4782319" y="2068747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/>
              <a:t>Б</a:t>
            </a:r>
            <a:endParaRPr lang="uk-UA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3649041" y="4715432"/>
            <a:ext cx="64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/>
              <a:t>Д</a:t>
            </a:r>
            <a:endParaRPr lang="uk-UA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7656934" y="2780928"/>
            <a:ext cx="5154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/>
              <a:t>К</a:t>
            </a:r>
            <a:endParaRPr lang="uk-UA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6237943" y="4874273"/>
            <a:ext cx="432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/>
              <a:t>Р</a:t>
            </a:r>
            <a:endParaRPr lang="uk-UA" sz="3600" dirty="0"/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04" t="53214" r="61079" b="37795"/>
          <a:stretch/>
        </p:blipFill>
        <p:spPr bwMode="auto">
          <a:xfrm>
            <a:off x="3677106" y="5816464"/>
            <a:ext cx="678870" cy="637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57" t="48523" r="54691" b="42877"/>
          <a:stretch/>
        </p:blipFill>
        <p:spPr bwMode="auto">
          <a:xfrm>
            <a:off x="7656934" y="3644821"/>
            <a:ext cx="741218" cy="777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8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30" t="54387" r="82479" b="36622"/>
          <a:stretch/>
        </p:blipFill>
        <p:spPr bwMode="auto">
          <a:xfrm>
            <a:off x="6237943" y="5932346"/>
            <a:ext cx="623455" cy="637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82" t="43915" r="78856" b="46967"/>
          <a:stretch/>
        </p:blipFill>
        <p:spPr bwMode="auto">
          <a:xfrm>
            <a:off x="4837941" y="3086803"/>
            <a:ext cx="55459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89" t="70379" r="76303" b="20503"/>
          <a:stretch/>
        </p:blipFill>
        <p:spPr bwMode="auto">
          <a:xfrm>
            <a:off x="1079636" y="5170132"/>
            <a:ext cx="872836" cy="64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86" t="53034" r="57991" b="35995"/>
          <a:stretch/>
        </p:blipFill>
        <p:spPr bwMode="auto">
          <a:xfrm>
            <a:off x="2304132" y="2264580"/>
            <a:ext cx="692728" cy="777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41970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49" t="31518" r="36165" b="11017"/>
          <a:stretch/>
        </p:blipFill>
        <p:spPr bwMode="auto">
          <a:xfrm>
            <a:off x="535193" y="1340768"/>
            <a:ext cx="8294877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07657" y="620688"/>
            <a:ext cx="540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/>
              <a:t>Виконай завдання в зошиті с</a:t>
            </a:r>
            <a:r>
              <a:rPr lang="uk-UA" sz="2800" b="1" dirty="0" smtClean="0"/>
              <a:t>. 50</a:t>
            </a:r>
            <a:endParaRPr lang="uk-UA" sz="2800" b="1" dirty="0"/>
          </a:p>
        </p:txBody>
      </p:sp>
    </p:spTree>
    <p:extLst>
      <p:ext uri="{BB962C8B-B14F-4D97-AF65-F5344CB8AC3E}">
        <p14:creationId xmlns:p14="http://schemas.microsoft.com/office/powerpoint/2010/main" val="42322627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96" t="25459" r="50219" b="8671"/>
          <a:stretch/>
        </p:blipFill>
        <p:spPr bwMode="auto">
          <a:xfrm>
            <a:off x="3131840" y="260648"/>
            <a:ext cx="5278731" cy="6506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2492896"/>
            <a:ext cx="51845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chemeClr val="tx2"/>
                </a:solidFill>
              </a:rPr>
              <a:t> </a:t>
            </a:r>
            <a:r>
              <a:rPr lang="uk-UA" sz="2800" b="1" dirty="0" smtClean="0">
                <a:solidFill>
                  <a:schemeClr val="tx2"/>
                </a:solidFill>
              </a:rPr>
              <a:t>Працюємо </a:t>
            </a:r>
          </a:p>
          <a:p>
            <a:r>
              <a:rPr lang="uk-UA" sz="2800" b="1" dirty="0" smtClean="0">
                <a:solidFill>
                  <a:schemeClr val="tx2"/>
                </a:solidFill>
              </a:rPr>
              <a:t>в </a:t>
            </a:r>
            <a:r>
              <a:rPr lang="uk-UA" sz="2800" b="1" dirty="0" smtClean="0">
                <a:solidFill>
                  <a:schemeClr val="tx2"/>
                </a:solidFill>
              </a:rPr>
              <a:t>зошиті на с. 53</a:t>
            </a:r>
            <a:endParaRPr lang="uk-UA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98866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908720"/>
            <a:ext cx="45090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       </a:t>
            </a:r>
            <a:r>
              <a:rPr lang="uk-UA" sz="3600" b="1" dirty="0" smtClean="0">
                <a:solidFill>
                  <a:srgbClr val="002060"/>
                </a:solidFill>
              </a:rPr>
              <a:t>Рефлексія з «</a:t>
            </a:r>
            <a:r>
              <a:rPr lang="uk-UA" sz="3600" b="1" dirty="0" err="1" smtClean="0">
                <a:solidFill>
                  <a:srgbClr val="002060"/>
                </a:solidFill>
              </a:rPr>
              <a:t>Лего</a:t>
            </a:r>
            <a:r>
              <a:rPr lang="uk-UA" sz="3600" b="1" dirty="0" smtClean="0">
                <a:solidFill>
                  <a:srgbClr val="002060"/>
                </a:solidFill>
              </a:rPr>
              <a:t>»</a:t>
            </a:r>
            <a:endParaRPr lang="uk-UA" sz="36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636912"/>
            <a:ext cx="8355297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7703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56</Words>
  <Application>Microsoft Office PowerPoint</Application>
  <PresentationFormat>Экран (4:3)</PresentationFormat>
  <Paragraphs>16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Calibri</vt:lpstr>
      <vt:lpstr>Тема Office</vt:lpstr>
      <vt:lpstr>Урок 41 Закріплення письма вивчених великих літер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41 Закріплення письма вивчених великих літер</dc:title>
  <dc:creator>Лариса</dc:creator>
  <cp:lastModifiedBy>Роман</cp:lastModifiedBy>
  <cp:revision>4</cp:revision>
  <dcterms:created xsi:type="dcterms:W3CDTF">2022-10-11T09:49:10Z</dcterms:created>
  <dcterms:modified xsi:type="dcterms:W3CDTF">2022-10-15T16:33:51Z</dcterms:modified>
</cp:coreProperties>
</file>