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mp4" ContentType="video/mp4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2" r:id="rId6"/>
    <p:sldId id="261" r:id="rId7"/>
  </p:sldIdLst>
  <p:sldSz cx="9144000" cy="6858000" type="screen4x3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1500" y="-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D6C18A-6628-4276-BFFD-3BA82F52FCFC}" type="datetimeFigureOut">
              <a:rPr lang="uk-UA" smtClean="0"/>
              <a:t>15.10.2022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163CF1-B5E1-4D8A-88D2-744CED6E222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9840247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D6C18A-6628-4276-BFFD-3BA82F52FCFC}" type="datetimeFigureOut">
              <a:rPr lang="uk-UA" smtClean="0"/>
              <a:t>15.10.2022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163CF1-B5E1-4D8A-88D2-744CED6E222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8020198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D6C18A-6628-4276-BFFD-3BA82F52FCFC}" type="datetimeFigureOut">
              <a:rPr lang="uk-UA" smtClean="0"/>
              <a:t>15.10.2022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163CF1-B5E1-4D8A-88D2-744CED6E222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5030213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D6C18A-6628-4276-BFFD-3BA82F52FCFC}" type="datetimeFigureOut">
              <a:rPr lang="uk-UA" smtClean="0"/>
              <a:t>15.10.2022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163CF1-B5E1-4D8A-88D2-744CED6E222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1559167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D6C18A-6628-4276-BFFD-3BA82F52FCFC}" type="datetimeFigureOut">
              <a:rPr lang="uk-UA" smtClean="0"/>
              <a:t>15.10.2022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163CF1-B5E1-4D8A-88D2-744CED6E222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6460671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D6C18A-6628-4276-BFFD-3BA82F52FCFC}" type="datetimeFigureOut">
              <a:rPr lang="uk-UA" smtClean="0"/>
              <a:t>15.10.2022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163CF1-B5E1-4D8A-88D2-744CED6E222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3957331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D6C18A-6628-4276-BFFD-3BA82F52FCFC}" type="datetimeFigureOut">
              <a:rPr lang="uk-UA" smtClean="0"/>
              <a:t>15.10.2022</a:t>
            </a:fld>
            <a:endParaRPr lang="uk-UA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163CF1-B5E1-4D8A-88D2-744CED6E222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0899717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D6C18A-6628-4276-BFFD-3BA82F52FCFC}" type="datetimeFigureOut">
              <a:rPr lang="uk-UA" smtClean="0"/>
              <a:t>15.10.2022</a:t>
            </a:fld>
            <a:endParaRPr lang="uk-UA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163CF1-B5E1-4D8A-88D2-744CED6E222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2205527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D6C18A-6628-4276-BFFD-3BA82F52FCFC}" type="datetimeFigureOut">
              <a:rPr lang="uk-UA" smtClean="0"/>
              <a:t>15.10.2022</a:t>
            </a:fld>
            <a:endParaRPr lang="uk-UA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163CF1-B5E1-4D8A-88D2-744CED6E222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591374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D6C18A-6628-4276-BFFD-3BA82F52FCFC}" type="datetimeFigureOut">
              <a:rPr lang="uk-UA" smtClean="0"/>
              <a:t>15.10.2022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163CF1-B5E1-4D8A-88D2-744CED6E222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7722590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D6C18A-6628-4276-BFFD-3BA82F52FCFC}" type="datetimeFigureOut">
              <a:rPr lang="uk-UA" smtClean="0"/>
              <a:t>15.10.2022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163CF1-B5E1-4D8A-88D2-744CED6E222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439458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D6C18A-6628-4276-BFFD-3BA82F52FCFC}" type="datetimeFigureOut">
              <a:rPr lang="uk-UA" smtClean="0"/>
              <a:t>15.10.2022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163CF1-B5E1-4D8A-88D2-744CED6E222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0046585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8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188641"/>
            <a:ext cx="7772400" cy="1008112"/>
          </a:xfrm>
        </p:spPr>
        <p:txBody>
          <a:bodyPr>
            <a:normAutofit fontScale="90000"/>
          </a:bodyPr>
          <a:lstStyle/>
          <a:p>
            <a:r>
              <a:rPr lang="uk-UA" sz="3600" b="1" dirty="0" smtClean="0"/>
              <a:t>Урок 43</a:t>
            </a:r>
            <a:br>
              <a:rPr lang="uk-UA" sz="3600" b="1" dirty="0" smtClean="0"/>
            </a:br>
            <a:r>
              <a:rPr lang="uk-UA" sz="3600" b="1" dirty="0" smtClean="0">
                <a:solidFill>
                  <a:srgbClr val="FF0000"/>
                </a:solidFill>
              </a:rPr>
              <a:t>Написання букви ь</a:t>
            </a:r>
            <a:endParaRPr lang="uk-UA" sz="3600" b="1" dirty="0">
              <a:solidFill>
                <a:srgbClr val="FF000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2340" y="1700808"/>
            <a:ext cx="5416353" cy="34563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95536" y="5949280"/>
            <a:ext cx="7344816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1200" dirty="0" smtClean="0"/>
              <a:t>Л. В. Шевчук. Видавництво «Літера», 2022 </a:t>
            </a:r>
          </a:p>
          <a:p>
            <a:r>
              <a:rPr lang="uk-UA" sz="1200" dirty="0" smtClean="0"/>
              <a:t>Див. також «Методичні рекомендації до уроків проведення письма», </a:t>
            </a:r>
          </a:p>
          <a:p>
            <a:r>
              <a:rPr lang="uk-UA" sz="1200" dirty="0" smtClean="0"/>
              <a:t>https://www.e-litera.com.ua/ukrainska-mova-bukvar-chastyna-persha</a:t>
            </a:r>
            <a:r>
              <a:rPr lang="uk-UA" dirty="0" smtClean="0"/>
              <a:t>/</a:t>
            </a:r>
          </a:p>
          <a:p>
            <a:endParaRPr lang="uk-UA" sz="1400" dirty="0" smtClean="0"/>
          </a:p>
          <a:p>
            <a:r>
              <a:rPr lang="uk-UA" dirty="0" smtClean="0"/>
              <a:t> </a:t>
            </a:r>
            <a:endParaRPr lang="uk-UA" dirty="0"/>
          </a:p>
        </p:txBody>
      </p:sp>
      <p:pic>
        <p:nvPicPr>
          <p:cNvPr id="6" name="Рисунок 5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1700808"/>
            <a:ext cx="2088232" cy="280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1365014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ᐉ Картина за номерами Соняшникове поле • Краща ціна в Києві ...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260341"/>
            <a:ext cx="1515867" cy="15092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Мілководдя 14746845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7118"/>
          <a:stretch/>
        </p:blipFill>
        <p:spPr bwMode="auto">
          <a:xfrm flipH="1">
            <a:off x="2708616" y="294175"/>
            <a:ext cx="1845821" cy="1665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Як варити рис різних видів. Які є види рису — УНІАН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2339080"/>
            <a:ext cx="1556841" cy="14601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47140" y="2467635"/>
            <a:ext cx="1840884" cy="13315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682586" y="4793402"/>
            <a:ext cx="1430372" cy="12278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7" name="Picture 9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2990607" y="4793402"/>
            <a:ext cx="1809182" cy="1209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962678" y="1916832"/>
            <a:ext cx="120572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b="1" dirty="0" smtClean="0"/>
              <a:t>лан</a:t>
            </a:r>
            <a:endParaRPr lang="uk-UA" sz="24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3116461" y="1950085"/>
            <a:ext cx="118984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b="1" dirty="0" smtClean="0"/>
              <a:t>лань</a:t>
            </a:r>
            <a:endParaRPr lang="uk-UA" sz="24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1022484" y="4149080"/>
            <a:ext cx="13892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b="1" dirty="0" smtClean="0"/>
              <a:t>рис</a:t>
            </a:r>
            <a:endParaRPr lang="uk-UA" sz="24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3039418" y="4149080"/>
            <a:ext cx="134455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b="1" dirty="0" smtClean="0"/>
              <a:t>рись</a:t>
            </a:r>
            <a:endParaRPr lang="uk-UA" sz="24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1022484" y="6021288"/>
            <a:ext cx="13172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b="1" dirty="0" smtClean="0"/>
              <a:t>тин</a:t>
            </a:r>
            <a:endParaRPr lang="uk-UA" sz="24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3275856" y="6021288"/>
            <a:ext cx="110811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b="1" dirty="0" smtClean="0"/>
              <a:t>тінь</a:t>
            </a:r>
            <a:endParaRPr lang="uk-UA" sz="24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6444208" y="836712"/>
            <a:ext cx="1944216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4800" dirty="0"/>
              <a:t>д</a:t>
            </a:r>
            <a:r>
              <a:rPr lang="uk-UA" sz="4800" dirty="0" smtClean="0"/>
              <a:t>ен</a:t>
            </a:r>
            <a:r>
              <a:rPr lang="uk-UA" sz="4800" dirty="0" smtClean="0">
                <a:solidFill>
                  <a:srgbClr val="FF0000"/>
                </a:solidFill>
              </a:rPr>
              <a:t>ь</a:t>
            </a:r>
          </a:p>
          <a:p>
            <a:r>
              <a:rPr lang="uk-UA" sz="4800" dirty="0"/>
              <a:t>п</a:t>
            </a:r>
            <a:r>
              <a:rPr lang="uk-UA" sz="4800" dirty="0" smtClean="0"/>
              <a:t>ен</a:t>
            </a:r>
            <a:r>
              <a:rPr lang="uk-UA" sz="4800" dirty="0" smtClean="0">
                <a:solidFill>
                  <a:srgbClr val="FF0000"/>
                </a:solidFill>
              </a:rPr>
              <a:t>ь</a:t>
            </a:r>
          </a:p>
          <a:p>
            <a:r>
              <a:rPr lang="uk-UA" sz="4800" dirty="0"/>
              <a:t>л</a:t>
            </a:r>
            <a:r>
              <a:rPr lang="uk-UA" sz="4800" dirty="0" smtClean="0"/>
              <a:t>ін</a:t>
            </a:r>
            <a:r>
              <a:rPr lang="uk-UA" sz="4800" dirty="0" smtClean="0">
                <a:solidFill>
                  <a:srgbClr val="FF0000"/>
                </a:solidFill>
              </a:rPr>
              <a:t>ь</a:t>
            </a:r>
          </a:p>
          <a:p>
            <a:r>
              <a:rPr lang="uk-UA" sz="4800" dirty="0"/>
              <a:t>с</a:t>
            </a:r>
            <a:r>
              <a:rPr lang="uk-UA" sz="4800" dirty="0" smtClean="0"/>
              <a:t>іл</a:t>
            </a:r>
            <a:r>
              <a:rPr lang="uk-UA" sz="4800" dirty="0" smtClean="0">
                <a:solidFill>
                  <a:srgbClr val="FF0000"/>
                </a:solidFill>
              </a:rPr>
              <a:t>ь</a:t>
            </a:r>
          </a:p>
          <a:p>
            <a:r>
              <a:rPr lang="uk-UA" sz="4800" dirty="0"/>
              <a:t>б</a:t>
            </a:r>
            <a:r>
              <a:rPr lang="uk-UA" sz="4800" dirty="0" smtClean="0"/>
              <a:t>іл</a:t>
            </a:r>
            <a:r>
              <a:rPr lang="uk-UA" sz="4800" dirty="0" smtClean="0">
                <a:solidFill>
                  <a:srgbClr val="FF0000"/>
                </a:solidFill>
              </a:rPr>
              <a:t>ь</a:t>
            </a:r>
          </a:p>
          <a:p>
            <a:r>
              <a:rPr lang="uk-UA" sz="4800" dirty="0" smtClean="0"/>
              <a:t>осін</a:t>
            </a:r>
            <a:r>
              <a:rPr lang="uk-UA" sz="4800" dirty="0" smtClean="0">
                <a:solidFill>
                  <a:srgbClr val="FF0000"/>
                </a:solidFill>
              </a:rPr>
              <a:t>ь</a:t>
            </a:r>
            <a:endParaRPr lang="uk-UA" sz="4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16712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323" t="29562" r="70341" b="47764"/>
          <a:stretch/>
        </p:blipFill>
        <p:spPr bwMode="auto">
          <a:xfrm>
            <a:off x="3347864" y="548680"/>
            <a:ext cx="2646219" cy="16071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y2mate.com - Письмо знака мякшення ь_1080p.mp4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 rotWithShape="1">
          <a:blip r:embed="rId5"/>
          <a:srcRect l="12879" t="2189" r="12879" b="5690"/>
          <a:stretch/>
        </p:blipFill>
        <p:spPr>
          <a:xfrm>
            <a:off x="1177636" y="3149680"/>
            <a:ext cx="6788728" cy="255839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411760" y="2564904"/>
            <a:ext cx="47525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3200" dirty="0" smtClean="0"/>
              <a:t>      </a:t>
            </a:r>
            <a:r>
              <a:rPr lang="uk-UA" sz="3200" b="1" dirty="0" smtClean="0"/>
              <a:t>Подивись відео!</a:t>
            </a:r>
            <a:endParaRPr lang="uk-UA" sz="3200" b="1" dirty="0"/>
          </a:p>
        </p:txBody>
      </p:sp>
    </p:spTree>
    <p:extLst>
      <p:ext uri="{BB962C8B-B14F-4D97-AF65-F5344CB8AC3E}">
        <p14:creationId xmlns:p14="http://schemas.microsoft.com/office/powerpoint/2010/main" val="29474412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9552" y="476672"/>
            <a:ext cx="33123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800" b="1" dirty="0" smtClean="0"/>
              <a:t>Потренуйся! С. 55</a:t>
            </a:r>
            <a:endParaRPr lang="uk-UA" sz="2800" b="1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919" t="22232" r="39359" b="50304"/>
          <a:stretch/>
        </p:blipFill>
        <p:spPr bwMode="auto">
          <a:xfrm>
            <a:off x="251521" y="1230724"/>
            <a:ext cx="8366130" cy="24863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632477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803" t="23575" r="50751" b="11017"/>
          <a:stretch/>
        </p:blipFill>
        <p:spPr bwMode="auto">
          <a:xfrm>
            <a:off x="3563888" y="99098"/>
            <a:ext cx="4752528" cy="66541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39552" y="2420888"/>
            <a:ext cx="403244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dirty="0" smtClean="0">
                <a:solidFill>
                  <a:schemeClr val="tx2"/>
                </a:solidFill>
              </a:rPr>
              <a:t> </a:t>
            </a:r>
            <a:r>
              <a:rPr lang="uk-UA" sz="2800" b="1" dirty="0" smtClean="0">
                <a:solidFill>
                  <a:schemeClr val="tx2"/>
                </a:solidFill>
              </a:rPr>
              <a:t>Працюємо </a:t>
            </a:r>
          </a:p>
          <a:p>
            <a:r>
              <a:rPr lang="uk-UA" sz="2800" b="1" dirty="0" smtClean="0">
                <a:solidFill>
                  <a:schemeClr val="tx2"/>
                </a:solidFill>
              </a:rPr>
              <a:t>в </a:t>
            </a:r>
            <a:r>
              <a:rPr lang="uk-UA" sz="2800" b="1" dirty="0" smtClean="0">
                <a:solidFill>
                  <a:schemeClr val="tx2"/>
                </a:solidFill>
              </a:rPr>
              <a:t>зошиті с. 56</a:t>
            </a:r>
            <a:endParaRPr lang="uk-UA" sz="28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29607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51720" y="908720"/>
            <a:ext cx="450905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2400" dirty="0" smtClean="0">
                <a:solidFill>
                  <a:srgbClr val="002060"/>
                </a:solidFill>
              </a:rPr>
              <a:t>       </a:t>
            </a:r>
            <a:r>
              <a:rPr lang="uk-UA" sz="3600" b="1" dirty="0" smtClean="0">
                <a:solidFill>
                  <a:srgbClr val="002060"/>
                </a:solidFill>
              </a:rPr>
              <a:t>Рефлексія з «</a:t>
            </a:r>
            <a:r>
              <a:rPr lang="uk-UA" sz="3600" b="1" dirty="0" err="1" smtClean="0">
                <a:solidFill>
                  <a:srgbClr val="002060"/>
                </a:solidFill>
              </a:rPr>
              <a:t>Лего</a:t>
            </a:r>
            <a:r>
              <a:rPr lang="uk-UA" sz="3600" b="1" dirty="0" smtClean="0">
                <a:solidFill>
                  <a:srgbClr val="002060"/>
                </a:solidFill>
              </a:rPr>
              <a:t>»</a:t>
            </a:r>
            <a:endParaRPr lang="uk-UA" sz="3600" b="1" dirty="0">
              <a:solidFill>
                <a:srgbClr val="00206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3528" y="2636912"/>
            <a:ext cx="8355297" cy="20162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615680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85</TotalTime>
  <Words>63</Words>
  <Application>Microsoft Office PowerPoint</Application>
  <PresentationFormat>Экран (4:3)</PresentationFormat>
  <Paragraphs>23</Paragraphs>
  <Slides>6</Slides>
  <Notes>0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9" baseType="lpstr">
      <vt:lpstr>Arial</vt:lpstr>
      <vt:lpstr>Calibri</vt:lpstr>
      <vt:lpstr>Тема Office</vt:lpstr>
      <vt:lpstr>Урок 43 Написання букви ь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Урок 43 Написання букви ь</dc:title>
  <dc:creator>Лариса</dc:creator>
  <cp:lastModifiedBy>Роман</cp:lastModifiedBy>
  <cp:revision>6</cp:revision>
  <dcterms:created xsi:type="dcterms:W3CDTF">2022-10-12T07:43:53Z</dcterms:created>
  <dcterms:modified xsi:type="dcterms:W3CDTF">2022-10-15T16:47:27Z</dcterms:modified>
</cp:coreProperties>
</file>