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3109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434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012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65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637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8421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383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4008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17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730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118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D3CF-FB4F-4EAF-856C-3B98DBDAC1AA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7506A-8DDD-4E46-B034-679A3A39F6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205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Урок 40</a:t>
            </a:r>
            <a:br>
              <a:rPr lang="ru-RU" sz="3600" b="1" dirty="0" smtClean="0"/>
            </a:br>
            <a:r>
              <a:rPr lang="ru-RU" sz="3600" b="1" dirty="0" err="1" smtClean="0">
                <a:solidFill>
                  <a:srgbClr val="FF0000"/>
                </a:solidFill>
              </a:rPr>
              <a:t>Написання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великої</a:t>
            </a:r>
            <a:r>
              <a:rPr lang="ru-RU" sz="3600" b="1" dirty="0" smtClean="0">
                <a:solidFill>
                  <a:srgbClr val="FF0000"/>
                </a:solidFill>
              </a:rPr>
              <a:t> Б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2716028" y="1484784"/>
            <a:ext cx="609998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1171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Буратино (60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635896" y="1196752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 </a:t>
            </a:r>
            <a:r>
              <a:rPr lang="uk-UA" sz="6000" dirty="0" smtClean="0"/>
              <a:t>Т   П   б    у  Р т    л     </a:t>
            </a:r>
            <a:r>
              <a:rPr lang="uk-UA" sz="6000" dirty="0" err="1" smtClean="0"/>
              <a:t>Л</a:t>
            </a:r>
            <a:r>
              <a:rPr lang="uk-UA" sz="6000" dirty="0" smtClean="0"/>
              <a:t>    п  е  р </a:t>
            </a:r>
            <a:endParaRPr lang="uk-UA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203918" y="207401"/>
            <a:ext cx="687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Знайди </a:t>
            </a:r>
            <a:r>
              <a:rPr lang="uk-UA" sz="2800" b="1" dirty="0" smtClean="0">
                <a:solidFill>
                  <a:schemeClr val="tx2"/>
                </a:solidFill>
              </a:rPr>
              <a:t>пару. Потренуйся писати ці букви</a:t>
            </a:r>
            <a:endParaRPr lang="uk-UA" sz="2800" b="1" dirty="0">
              <a:solidFill>
                <a:schemeClr val="tx2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4387" r="82479" b="36622"/>
          <a:stretch/>
        </p:blipFill>
        <p:spPr bwMode="auto">
          <a:xfrm>
            <a:off x="2826648" y="4197145"/>
            <a:ext cx="928648" cy="94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0377" r="83544" b="41508"/>
          <a:stretch/>
        </p:blipFill>
        <p:spPr bwMode="auto">
          <a:xfrm>
            <a:off x="5500517" y="3825023"/>
            <a:ext cx="790102" cy="93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4" t="59840" r="82774" b="32045"/>
          <a:stretch/>
        </p:blipFill>
        <p:spPr bwMode="auto">
          <a:xfrm>
            <a:off x="3995935" y="3451548"/>
            <a:ext cx="936103" cy="840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42855" r="83945" b="49522"/>
          <a:stretch/>
        </p:blipFill>
        <p:spPr bwMode="auto">
          <a:xfrm>
            <a:off x="1547664" y="3231978"/>
            <a:ext cx="923534" cy="89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6" t="50000" r="78007" b="40160"/>
          <a:stretch/>
        </p:blipFill>
        <p:spPr bwMode="auto">
          <a:xfrm>
            <a:off x="1389150" y="4468277"/>
            <a:ext cx="1082047" cy="121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6" t="38945" r="77121" b="51869"/>
          <a:stretch/>
        </p:blipFill>
        <p:spPr bwMode="auto">
          <a:xfrm>
            <a:off x="7164288" y="3714950"/>
            <a:ext cx="1059887" cy="93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4" t="47936" r="82774" b="45948"/>
          <a:stretch/>
        </p:blipFill>
        <p:spPr bwMode="auto">
          <a:xfrm>
            <a:off x="4499110" y="4827774"/>
            <a:ext cx="1001406" cy="677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6" t="32174" r="79817" b="59295"/>
          <a:stretch/>
        </p:blipFill>
        <p:spPr bwMode="auto">
          <a:xfrm>
            <a:off x="6981083" y="4963710"/>
            <a:ext cx="737109" cy="99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5" t="40117" r="83945" b="52455"/>
          <a:stretch/>
        </p:blipFill>
        <p:spPr bwMode="auto">
          <a:xfrm>
            <a:off x="3157960" y="5505568"/>
            <a:ext cx="837975" cy="77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7" t="36990" r="58678" b="53946"/>
          <a:stretch/>
        </p:blipFill>
        <p:spPr bwMode="auto">
          <a:xfrm>
            <a:off x="5641038" y="5582416"/>
            <a:ext cx="1189284" cy="111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6161158" y="2995088"/>
            <a:ext cx="1370946" cy="790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6" t="38359" r="79605" b="52454"/>
          <a:stretch/>
        </p:blipFill>
        <p:spPr bwMode="auto">
          <a:xfrm>
            <a:off x="307975" y="5386964"/>
            <a:ext cx="823177" cy="111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728" y="19738"/>
            <a:ext cx="2589993" cy="356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5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ориспіль — Вікіпеді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733"/>
            <a:ext cx="5228624" cy="301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Довідка – Аеропорт «Бориспіль» – Бориспіль на долоні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709" y="3933056"/>
            <a:ext cx="4519953" cy="254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32849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</a:t>
            </a:r>
            <a:r>
              <a:rPr lang="uk-UA" sz="2800" b="1" dirty="0" smtClean="0"/>
              <a:t>аеропорт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39129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4" t="60251" r="54584" b="22745"/>
          <a:stretch/>
        </p:blipFill>
        <p:spPr bwMode="auto">
          <a:xfrm>
            <a:off x="2627784" y="476672"/>
            <a:ext cx="3837710" cy="120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741" y="3068960"/>
            <a:ext cx="4583832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2348880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</a:t>
            </a:r>
            <a:r>
              <a:rPr lang="uk-UA" sz="2800" b="1" dirty="0" smtClean="0"/>
              <a:t>Подивись відео!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67026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33863" r="37975" b="37013"/>
          <a:stretch/>
        </p:blipFill>
        <p:spPr bwMode="auto">
          <a:xfrm>
            <a:off x="413345" y="1628800"/>
            <a:ext cx="841092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90872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50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768604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9" t="20377" r="50432" b="12190"/>
          <a:stretch/>
        </p:blipFill>
        <p:spPr bwMode="auto">
          <a:xfrm>
            <a:off x="4441802" y="311478"/>
            <a:ext cx="4435693" cy="6429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78092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Працюємо </a:t>
            </a:r>
            <a:endParaRPr lang="uk-UA" sz="2400" b="1" dirty="0" smtClean="0">
              <a:solidFill>
                <a:schemeClr val="tx2"/>
              </a:solidFill>
            </a:endParaRPr>
          </a:p>
          <a:p>
            <a:r>
              <a:rPr lang="uk-UA" sz="2400" b="1" dirty="0" smtClean="0">
                <a:solidFill>
                  <a:schemeClr val="tx2"/>
                </a:solidFill>
              </a:rPr>
              <a:t>в </a:t>
            </a:r>
            <a:r>
              <a:rPr lang="uk-UA" sz="2400" b="1" dirty="0" smtClean="0">
                <a:solidFill>
                  <a:schemeClr val="tx2"/>
                </a:solidFill>
              </a:rPr>
              <a:t>зошиті с. 52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54740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53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71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40 Написання великої 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40 Написання великої Б</dc:title>
  <dc:creator>Лариса</dc:creator>
  <cp:lastModifiedBy>Роман</cp:lastModifiedBy>
  <cp:revision>6</cp:revision>
  <dcterms:created xsi:type="dcterms:W3CDTF">2022-10-11T09:16:07Z</dcterms:created>
  <dcterms:modified xsi:type="dcterms:W3CDTF">2022-10-15T16:28:12Z</dcterms:modified>
</cp:coreProperties>
</file>