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50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1286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5133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8949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4774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316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38444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6526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91773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718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8743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43193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9D324-51AE-43D5-8E00-30F61987599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7040B-DA1A-491B-BE59-065300F27A3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8196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166"/>
            <a:ext cx="7918648" cy="1512168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Урок 45</a:t>
            </a:r>
            <a:br>
              <a:rPr lang="uk-UA" sz="3600" b="1" dirty="0" smtClean="0"/>
            </a:br>
            <a:r>
              <a:rPr lang="uk-UA" sz="3600" b="1" dirty="0">
                <a:solidFill>
                  <a:srgbClr val="FF0000"/>
                </a:solidFill>
              </a:rPr>
              <a:t>З</a:t>
            </a:r>
            <a:r>
              <a:rPr lang="uk-UA" sz="3600" b="1" dirty="0" smtClean="0">
                <a:solidFill>
                  <a:srgbClr val="FF0000"/>
                </a:solidFill>
              </a:rPr>
              <a:t>акріплення письма вивчених букв</a:t>
            </a:r>
            <a:endParaRPr lang="uk-UA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80" y="1628800"/>
            <a:ext cx="559579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5949280"/>
            <a:ext cx="73448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Л. В. Шевчук. Видавництво «Літера», 2022 </a:t>
            </a:r>
          </a:p>
          <a:p>
            <a:r>
              <a:rPr lang="uk-UA" sz="1200" dirty="0" smtClean="0"/>
              <a:t>Див. також «Методичні рекомендації до уроків проведення письма», </a:t>
            </a:r>
          </a:p>
          <a:p>
            <a:r>
              <a:rPr lang="uk-UA" sz="1200" dirty="0" smtClean="0"/>
              <a:t>https://www.e-litera.com.ua/ukrainska-mova-bukvar-chastyna-persha</a:t>
            </a:r>
            <a:r>
              <a:rPr lang="uk-UA" dirty="0" smtClean="0"/>
              <a:t>/</a:t>
            </a:r>
          </a:p>
          <a:p>
            <a:endParaRPr lang="uk-UA" sz="1400" dirty="0" smtClean="0"/>
          </a:p>
          <a:p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20882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8090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y2mate.com - вивальди зима_48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11760" y="47667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</a:t>
            </a:r>
            <a:r>
              <a:rPr lang="uk-UA" sz="3200" b="1" dirty="0" smtClean="0"/>
              <a:t>Музична хвилинка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336554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420888"/>
            <a:ext cx="230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Жива </a:t>
            </a:r>
            <a:endParaRPr lang="uk-UA" sz="3200" b="1" dirty="0" smtClean="0"/>
          </a:p>
          <a:p>
            <a:r>
              <a:rPr lang="uk-UA" sz="3200" b="1" dirty="0" smtClean="0"/>
              <a:t>природа</a:t>
            </a:r>
            <a:endParaRPr lang="uk-UA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63888" y="609126"/>
            <a:ext cx="33843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chemeClr val="tx2"/>
                </a:solidFill>
              </a:rPr>
              <a:t>к</a:t>
            </a:r>
            <a:r>
              <a:rPr lang="uk-UA" sz="3600" b="1" dirty="0" smtClean="0">
                <a:solidFill>
                  <a:schemeClr val="tx2"/>
                </a:solidFill>
              </a:rPr>
              <a:t>інь</a:t>
            </a:r>
          </a:p>
          <a:p>
            <a:r>
              <a:rPr lang="uk-UA" sz="3600" b="1" dirty="0">
                <a:solidFill>
                  <a:schemeClr val="tx2"/>
                </a:solidFill>
              </a:rPr>
              <a:t>с</a:t>
            </a:r>
            <a:r>
              <a:rPr lang="uk-UA" sz="3600" b="1" dirty="0" smtClean="0">
                <a:solidFill>
                  <a:schemeClr val="tx2"/>
                </a:solidFill>
              </a:rPr>
              <a:t>іль</a:t>
            </a:r>
          </a:p>
          <a:p>
            <a:r>
              <a:rPr lang="uk-UA" sz="3600" b="1" dirty="0">
                <a:solidFill>
                  <a:schemeClr val="tx2"/>
                </a:solidFill>
              </a:rPr>
              <a:t>б</a:t>
            </a:r>
            <a:r>
              <a:rPr lang="uk-UA" sz="3600" b="1" dirty="0" smtClean="0">
                <a:solidFill>
                  <a:schemeClr val="tx2"/>
                </a:solidFill>
              </a:rPr>
              <a:t>урулька</a:t>
            </a:r>
          </a:p>
          <a:p>
            <a:r>
              <a:rPr lang="uk-UA" sz="3600" b="1" dirty="0">
                <a:solidFill>
                  <a:schemeClr val="tx2"/>
                </a:solidFill>
              </a:rPr>
              <a:t>в</a:t>
            </a:r>
            <a:r>
              <a:rPr lang="uk-UA" sz="3600" b="1" dirty="0" smtClean="0">
                <a:solidFill>
                  <a:schemeClr val="tx2"/>
                </a:solidFill>
              </a:rPr>
              <a:t>едмідь</a:t>
            </a:r>
          </a:p>
          <a:p>
            <a:r>
              <a:rPr lang="uk-UA" sz="3600" b="1" dirty="0">
                <a:solidFill>
                  <a:schemeClr val="tx2"/>
                </a:solidFill>
              </a:rPr>
              <a:t>л</a:t>
            </a:r>
            <a:r>
              <a:rPr lang="uk-UA" sz="3600" b="1" dirty="0" smtClean="0">
                <a:solidFill>
                  <a:schemeClr val="tx2"/>
                </a:solidFill>
              </a:rPr>
              <a:t>ось</a:t>
            </a:r>
          </a:p>
          <a:p>
            <a:r>
              <a:rPr lang="uk-UA" sz="3600" b="1" dirty="0">
                <a:solidFill>
                  <a:schemeClr val="tx2"/>
                </a:solidFill>
              </a:rPr>
              <a:t>к</a:t>
            </a:r>
            <a:r>
              <a:rPr lang="uk-UA" sz="3600" b="1" dirty="0" smtClean="0">
                <a:solidFill>
                  <a:schemeClr val="tx2"/>
                </a:solidFill>
              </a:rPr>
              <a:t>амінь</a:t>
            </a:r>
          </a:p>
          <a:p>
            <a:r>
              <a:rPr lang="uk-UA" sz="3600" b="1" dirty="0">
                <a:solidFill>
                  <a:schemeClr val="tx2"/>
                </a:solidFill>
              </a:rPr>
              <a:t>л</a:t>
            </a:r>
            <a:r>
              <a:rPr lang="uk-UA" sz="3600" b="1" dirty="0" smtClean="0">
                <a:solidFill>
                  <a:schemeClr val="tx2"/>
                </a:solidFill>
              </a:rPr>
              <a:t>ьон</a:t>
            </a:r>
          </a:p>
          <a:p>
            <a:r>
              <a:rPr lang="uk-UA" sz="3600" b="1" dirty="0">
                <a:solidFill>
                  <a:schemeClr val="tx2"/>
                </a:solidFill>
              </a:rPr>
              <a:t>д</a:t>
            </a:r>
            <a:r>
              <a:rPr lang="uk-UA" sz="3600" b="1" dirty="0" smtClean="0">
                <a:solidFill>
                  <a:schemeClr val="tx2"/>
                </a:solidFill>
              </a:rPr>
              <a:t>ідусь</a:t>
            </a:r>
          </a:p>
          <a:p>
            <a:r>
              <a:rPr lang="uk-UA" sz="3600" b="1" dirty="0">
                <a:solidFill>
                  <a:schemeClr val="tx2"/>
                </a:solidFill>
              </a:rPr>
              <a:t>п</a:t>
            </a:r>
            <a:r>
              <a:rPr lang="uk-UA" sz="3600" b="1" dirty="0" smtClean="0">
                <a:solidFill>
                  <a:schemeClr val="tx2"/>
                </a:solidFill>
              </a:rPr>
              <a:t>ромінь</a:t>
            </a:r>
          </a:p>
          <a:p>
            <a:r>
              <a:rPr lang="uk-UA" sz="3600" b="1" dirty="0" smtClean="0">
                <a:solidFill>
                  <a:schemeClr val="tx2"/>
                </a:solidFill>
              </a:rPr>
              <a:t>кріль</a:t>
            </a:r>
            <a:endParaRPr lang="uk-UA" sz="36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40761" y="2348942"/>
            <a:ext cx="230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Нежива </a:t>
            </a:r>
            <a:endParaRPr lang="uk-UA" sz="3200" b="1" dirty="0" smtClean="0"/>
          </a:p>
          <a:p>
            <a:r>
              <a:rPr lang="uk-UA" sz="3200" b="1" dirty="0" smtClean="0"/>
              <a:t>природа</a:t>
            </a:r>
            <a:endParaRPr lang="uk-UA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-289888"/>
            <a:ext cx="2420888" cy="2420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264" y="-287970"/>
            <a:ext cx="2636912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231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1" t="20181" r="37443" b="6326"/>
          <a:stretch/>
        </p:blipFill>
        <p:spPr bwMode="auto">
          <a:xfrm>
            <a:off x="1043608" y="1316181"/>
            <a:ext cx="6761019" cy="5209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47667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      Виконай завдання на с. 55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119654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4" t="23699" r="51177" b="13167"/>
          <a:stretch/>
        </p:blipFill>
        <p:spPr bwMode="auto">
          <a:xfrm>
            <a:off x="323528" y="120576"/>
            <a:ext cx="5112568" cy="673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730" y="1772816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933055"/>
            <a:ext cx="2626792" cy="277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30640" y="278433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tx2"/>
                </a:solidFill>
              </a:rPr>
              <a:t> </a:t>
            </a:r>
            <a:r>
              <a:rPr lang="uk-UA" sz="3200" b="1" dirty="0" smtClean="0">
                <a:solidFill>
                  <a:schemeClr val="tx2"/>
                </a:solidFill>
              </a:rPr>
              <a:t>Працюємо </a:t>
            </a:r>
            <a:endParaRPr lang="uk-UA" sz="3200" b="1" dirty="0" smtClean="0">
              <a:solidFill>
                <a:schemeClr val="tx2"/>
              </a:solidFill>
            </a:endParaRPr>
          </a:p>
          <a:p>
            <a:r>
              <a:rPr lang="uk-UA" sz="3200" b="1" dirty="0" smtClean="0">
                <a:solidFill>
                  <a:schemeClr val="tx2"/>
                </a:solidFill>
              </a:rPr>
              <a:t>в </a:t>
            </a:r>
            <a:r>
              <a:rPr lang="uk-UA" sz="3200" b="1" dirty="0" smtClean="0">
                <a:solidFill>
                  <a:schemeClr val="tx2"/>
                </a:solidFill>
              </a:rPr>
              <a:t>зошиті с. 58</a:t>
            </a:r>
            <a:endParaRPr lang="uk-UA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132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1832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66</Words>
  <Application>Microsoft Office PowerPoint</Application>
  <PresentationFormat>Экран (4:3)</PresentationFormat>
  <Paragraphs>25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Урок 45 Закріплення письма вивчених букв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45 Закріплення письма вивчених букв</dc:title>
  <dc:creator>Лариса</dc:creator>
  <cp:lastModifiedBy>Роман</cp:lastModifiedBy>
  <cp:revision>5</cp:revision>
  <dcterms:created xsi:type="dcterms:W3CDTF">2022-10-12T08:34:56Z</dcterms:created>
  <dcterms:modified xsi:type="dcterms:W3CDTF">2022-10-15T16:56:29Z</dcterms:modified>
</cp:coreProperties>
</file>