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57" r:id="rId5"/>
    <p:sldId id="258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3529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6322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768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0329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0657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5807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050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161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475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665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2994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98712-592E-4116-9982-561B8AC1F249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3F817-4E5D-4C28-809A-905BF431E1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8892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667"/>
            <a:ext cx="7772400" cy="1872207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35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Письмо великої Р.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РЗМ «Режим дня»</a:t>
            </a:r>
            <a:endParaRPr lang="uk-UA" sz="3600" b="1" dirty="0"/>
          </a:p>
        </p:txBody>
      </p:sp>
      <p:pic>
        <p:nvPicPr>
          <p:cNvPr id="5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2" t="14372" r="2094" b="9433"/>
          <a:stretch/>
        </p:blipFill>
        <p:spPr bwMode="auto">
          <a:xfrm>
            <a:off x="3187499" y="1900874"/>
            <a:ext cx="5721863" cy="361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338" y="1900874"/>
            <a:ext cx="2251429" cy="311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8609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Режим дня ребенка в разном возрасте: нужен или нет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1994"/>
            <a:ext cx="6408712" cy="6599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99" y="2060849"/>
            <a:ext cx="1949830" cy="194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167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Режим дня ребенка в разном возрасте: нужен или нет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98" t="32300" r="19769" b="25285"/>
          <a:stretch/>
        </p:blipFill>
        <p:spPr bwMode="auto">
          <a:xfrm>
            <a:off x="460375" y="1196752"/>
            <a:ext cx="837350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98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чаткові класи: Малюнок хлопчики, зайчи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86" t="45591" r="3491" b="4344"/>
          <a:stretch/>
        </p:blipFill>
        <p:spPr bwMode="auto">
          <a:xfrm>
            <a:off x="819785" y="260648"/>
            <a:ext cx="3504259" cy="311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400506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      Роман і Руслан</a:t>
            </a:r>
            <a:endParaRPr lang="uk-UA" sz="2800" b="1" dirty="0"/>
          </a:p>
        </p:txBody>
      </p:sp>
      <p:pic>
        <p:nvPicPr>
          <p:cNvPr id="1028" name="Picture 4" descr="початкові класи: Малюнок дівчатка, ліс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27" t="2665" r="10148" b="54785"/>
          <a:stretch/>
        </p:blipFill>
        <p:spPr bwMode="auto">
          <a:xfrm>
            <a:off x="5868144" y="3645024"/>
            <a:ext cx="2787144" cy="272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292494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    </a:t>
            </a:r>
            <a:r>
              <a:rPr lang="uk-UA" sz="2800" b="1" dirty="0" smtClean="0"/>
              <a:t>Рита і  Рая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56589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44" t="64893" r="46493" b="20448"/>
          <a:stretch/>
        </p:blipFill>
        <p:spPr bwMode="auto">
          <a:xfrm>
            <a:off x="3034501" y="188640"/>
            <a:ext cx="3147005" cy="2000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y2mate.com - Букви Р р_36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23728" y="3068960"/>
            <a:ext cx="4968552" cy="2780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2276872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Подивись відео!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317247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7" t="48132" r="15616" b="30367"/>
          <a:stretch/>
        </p:blipFill>
        <p:spPr bwMode="auto">
          <a:xfrm>
            <a:off x="539552" y="1772816"/>
            <a:ext cx="820316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47667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897351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             Потренуйся! С. 41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180464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69" t="38750" r="17639" b="11016"/>
          <a:stretch/>
        </p:blipFill>
        <p:spPr bwMode="auto">
          <a:xfrm>
            <a:off x="683568" y="1246113"/>
            <a:ext cx="7704856" cy="487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47667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1918522" y="661338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tx2"/>
                </a:solidFill>
              </a:rPr>
              <a:t>Працюємо в зошиті с. 45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2548680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3616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58</Words>
  <Application>Microsoft Office PowerPoint</Application>
  <PresentationFormat>Экран (4:3)</PresentationFormat>
  <Paragraphs>12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Урок 35 Письмо великої Р. РЗМ «Режим дня»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35 Письмо великої Р. РЗМ «Режим дня»</dc:title>
  <dc:creator>Лариса</dc:creator>
  <cp:lastModifiedBy>Роман</cp:lastModifiedBy>
  <cp:revision>7</cp:revision>
  <dcterms:created xsi:type="dcterms:W3CDTF">2022-10-09T17:13:16Z</dcterms:created>
  <dcterms:modified xsi:type="dcterms:W3CDTF">2022-10-15T15:40:06Z</dcterms:modified>
</cp:coreProperties>
</file>