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1500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1C56D-A627-427A-A68F-1B371DEAC263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301C7-45C5-4064-9A66-8F3C73C0162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97156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1C56D-A627-427A-A68F-1B371DEAC263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301C7-45C5-4064-9A66-8F3C73C0162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340147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1C56D-A627-427A-A68F-1B371DEAC263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301C7-45C5-4064-9A66-8F3C73C0162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09838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1C56D-A627-427A-A68F-1B371DEAC263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301C7-45C5-4064-9A66-8F3C73C0162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25643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1C56D-A627-427A-A68F-1B371DEAC263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301C7-45C5-4064-9A66-8F3C73C0162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910027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1C56D-A627-427A-A68F-1B371DEAC263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301C7-45C5-4064-9A66-8F3C73C0162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36348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1C56D-A627-427A-A68F-1B371DEAC263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301C7-45C5-4064-9A66-8F3C73C0162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709049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1C56D-A627-427A-A68F-1B371DEAC263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301C7-45C5-4064-9A66-8F3C73C0162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35569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1C56D-A627-427A-A68F-1B371DEAC263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301C7-45C5-4064-9A66-8F3C73C0162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280352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1C56D-A627-427A-A68F-1B371DEAC263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301C7-45C5-4064-9A66-8F3C73C0162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4156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1C56D-A627-427A-A68F-1B371DEAC263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301C7-45C5-4064-9A66-8F3C73C0162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01876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21C56D-A627-427A-A68F-1B371DEAC263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3301C7-45C5-4064-9A66-8F3C73C0162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06134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332656"/>
            <a:ext cx="7772400" cy="1008111"/>
          </a:xfrm>
        </p:spPr>
        <p:txBody>
          <a:bodyPr>
            <a:normAutofit fontScale="90000"/>
          </a:bodyPr>
          <a:lstStyle/>
          <a:p>
            <a:r>
              <a:rPr lang="uk-UA" sz="3600" b="1" dirty="0" smtClean="0"/>
              <a:t>Урок 34</a:t>
            </a:r>
            <a:br>
              <a:rPr lang="uk-UA" sz="3600" b="1" dirty="0" smtClean="0"/>
            </a:br>
            <a:r>
              <a:rPr lang="uk-UA" sz="3600" b="1" dirty="0" smtClean="0">
                <a:solidFill>
                  <a:srgbClr val="FF0000"/>
                </a:solidFill>
              </a:rPr>
              <a:t>Письмо великої В</a:t>
            </a:r>
            <a:endParaRPr lang="uk-UA" sz="3600" b="1" dirty="0"/>
          </a:p>
        </p:txBody>
      </p:sp>
      <p:pic>
        <p:nvPicPr>
          <p:cNvPr id="4" name="Picture 2" descr="C:\Users\Лариса\Desktop\stock-photo-multiethnic-kids-writing-notebooks-lesson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22" t="14372" r="2094" b="9433"/>
          <a:stretch/>
        </p:blipFill>
        <p:spPr bwMode="auto">
          <a:xfrm>
            <a:off x="2966344" y="1438933"/>
            <a:ext cx="5705648" cy="3790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95536" y="5877272"/>
            <a:ext cx="734481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200" dirty="0" smtClean="0"/>
              <a:t>Л. В. Шевчук. Видавництво «Літера», 2022 </a:t>
            </a:r>
          </a:p>
          <a:p>
            <a:r>
              <a:rPr lang="uk-UA" sz="1200" dirty="0" smtClean="0"/>
              <a:t>Див. також «Методичні рекомендації до уроків проведення письма», </a:t>
            </a:r>
          </a:p>
          <a:p>
            <a:r>
              <a:rPr lang="uk-UA" sz="1200" dirty="0" smtClean="0"/>
              <a:t>https://www.e-litera.com.ua/ukrainska-mova-bukvar-chastyna-persha</a:t>
            </a:r>
            <a:r>
              <a:rPr lang="uk-UA" dirty="0" smtClean="0"/>
              <a:t>/</a:t>
            </a:r>
          </a:p>
          <a:p>
            <a:endParaRPr lang="uk-UA" sz="1400" dirty="0" smtClean="0"/>
          </a:p>
          <a:p>
            <a:r>
              <a:rPr lang="uk-UA" dirty="0" smtClean="0"/>
              <a:t> </a:t>
            </a:r>
            <a:endParaRPr lang="uk-UA" dirty="0"/>
          </a:p>
        </p:txBody>
      </p:sp>
      <p:pic>
        <p:nvPicPr>
          <p:cNvPr id="6" name="Рисунок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438932"/>
            <a:ext cx="2376264" cy="307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597431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початкові класи: Малюнок сонечко, учні, вчителька, дівчатка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130" t="5746" r="7790" b="57569"/>
          <a:stretch/>
        </p:blipFill>
        <p:spPr bwMode="auto">
          <a:xfrm>
            <a:off x="3779912" y="2351048"/>
            <a:ext cx="4968552" cy="2632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004048" y="692696"/>
            <a:ext cx="2880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rgbClr val="0070C0"/>
                </a:solidFill>
              </a:rPr>
              <a:t>Велика літера </a:t>
            </a:r>
            <a:r>
              <a:rPr lang="uk-UA" sz="2800" b="1" dirty="0" smtClean="0">
                <a:solidFill>
                  <a:srgbClr val="FF0000"/>
                </a:solidFill>
              </a:rPr>
              <a:t>В</a:t>
            </a:r>
            <a:endParaRPr lang="uk-UA" sz="28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9173" y="2609528"/>
            <a:ext cx="25013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dirty="0" smtClean="0"/>
              <a:t>        </a:t>
            </a:r>
            <a:r>
              <a:rPr lang="uk-UA" sz="3200" b="1" dirty="0" err="1" smtClean="0">
                <a:solidFill>
                  <a:srgbClr val="FF0000"/>
                </a:solidFill>
              </a:rPr>
              <a:t>В</a:t>
            </a:r>
            <a:r>
              <a:rPr lang="uk-UA" sz="3200" b="1" dirty="0" err="1" smtClean="0"/>
              <a:t>інні</a:t>
            </a:r>
            <a:endParaRPr lang="uk-UA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291378" y="5229200"/>
            <a:ext cx="58526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/>
              <a:t>     </a:t>
            </a:r>
            <a:r>
              <a:rPr lang="uk-UA" sz="2800" b="1" dirty="0" smtClean="0">
                <a:solidFill>
                  <a:srgbClr val="FF0000"/>
                </a:solidFill>
              </a:rPr>
              <a:t>В</a:t>
            </a:r>
            <a:r>
              <a:rPr lang="uk-UA" sz="2800" b="1" dirty="0" smtClean="0"/>
              <a:t>ова, </a:t>
            </a:r>
            <a:r>
              <a:rPr lang="uk-UA" sz="2800" b="1" dirty="0" smtClean="0">
                <a:solidFill>
                  <a:srgbClr val="FF0000"/>
                </a:solidFill>
              </a:rPr>
              <a:t>В</a:t>
            </a:r>
            <a:r>
              <a:rPr lang="uk-UA" sz="2800" b="1" dirty="0" smtClean="0"/>
              <a:t>іта, </a:t>
            </a:r>
            <a:r>
              <a:rPr lang="uk-UA" sz="2800" b="1" dirty="0" smtClean="0">
                <a:solidFill>
                  <a:srgbClr val="FF0000"/>
                </a:solidFill>
              </a:rPr>
              <a:t>В</a:t>
            </a:r>
            <a:r>
              <a:rPr lang="uk-UA" sz="2800" b="1" dirty="0" smtClean="0"/>
              <a:t>іра, </a:t>
            </a:r>
            <a:r>
              <a:rPr lang="uk-UA" sz="2800" b="1" dirty="0" smtClean="0">
                <a:solidFill>
                  <a:srgbClr val="FF0000"/>
                </a:solidFill>
              </a:rPr>
              <a:t>В</a:t>
            </a:r>
            <a:r>
              <a:rPr lang="uk-UA" sz="2800" b="1" dirty="0" smtClean="0"/>
              <a:t>італік, </a:t>
            </a:r>
            <a:r>
              <a:rPr lang="uk-UA" sz="2800" b="1" dirty="0" smtClean="0">
                <a:solidFill>
                  <a:srgbClr val="FF0000"/>
                </a:solidFill>
              </a:rPr>
              <a:t>В</a:t>
            </a:r>
            <a:r>
              <a:rPr lang="uk-UA" sz="2800" b="1" dirty="0" smtClean="0"/>
              <a:t>асилько</a:t>
            </a:r>
            <a:endParaRPr lang="uk-UA" sz="28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496" y="3501007"/>
            <a:ext cx="2487525" cy="247422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4624"/>
            <a:ext cx="2420888" cy="242088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03108" y="5975230"/>
            <a:ext cx="40088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dirty="0" smtClean="0"/>
              <a:t>        </a:t>
            </a:r>
            <a:r>
              <a:rPr lang="uk-UA" sz="3200" b="1" dirty="0" err="1" smtClean="0">
                <a:solidFill>
                  <a:srgbClr val="FF0000"/>
                </a:solidFill>
              </a:rPr>
              <a:t>в</a:t>
            </a:r>
            <a:r>
              <a:rPr lang="uk-UA" sz="3200" b="1" dirty="0" err="1" smtClean="0"/>
              <a:t>іслючок</a:t>
            </a:r>
            <a:r>
              <a:rPr lang="uk-UA" sz="3200" b="1" dirty="0" smtClean="0"/>
              <a:t> </a:t>
            </a:r>
            <a:r>
              <a:rPr lang="uk-UA" sz="3200" b="1" dirty="0" err="1" smtClean="0"/>
              <a:t>Іа</a:t>
            </a:r>
            <a:endParaRPr lang="uk-UA" sz="3200" b="1" dirty="0"/>
          </a:p>
        </p:txBody>
      </p:sp>
    </p:spTree>
    <p:extLst>
      <p:ext uri="{BB962C8B-B14F-4D97-AF65-F5344CB8AC3E}">
        <p14:creationId xmlns:p14="http://schemas.microsoft.com/office/powerpoint/2010/main" val="2503306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09" t="40900" r="44044" b="43268"/>
          <a:stretch/>
        </p:blipFill>
        <p:spPr bwMode="auto">
          <a:xfrm>
            <a:off x="3508113" y="476672"/>
            <a:ext cx="1814946" cy="1122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y2mate.com - Букви В в_480p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895872" y="2852936"/>
            <a:ext cx="5640288" cy="271804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555776" y="1988840"/>
            <a:ext cx="3672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/>
              <a:t>      Подивись відео!</a:t>
            </a:r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3707234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36" t="34841" r="18598" b="49327"/>
          <a:stretch/>
        </p:blipFill>
        <p:spPr bwMode="auto">
          <a:xfrm>
            <a:off x="395536" y="1700808"/>
            <a:ext cx="8568952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5536" y="620688"/>
            <a:ext cx="43924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/>
              <a:t>Потренуйся! С. 41</a:t>
            </a:r>
            <a:endParaRPr lang="uk-UA" sz="2800" b="1" dirty="0"/>
          </a:p>
        </p:txBody>
      </p:sp>
    </p:spTree>
    <p:extLst>
      <p:ext uri="{BB962C8B-B14F-4D97-AF65-F5344CB8AC3E}">
        <p14:creationId xmlns:p14="http://schemas.microsoft.com/office/powerpoint/2010/main" val="8359961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22331" r="28180" b="20399"/>
          <a:stretch/>
        </p:blipFill>
        <p:spPr bwMode="auto">
          <a:xfrm>
            <a:off x="4133056" y="116632"/>
            <a:ext cx="4392488" cy="62797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9552" y="2564904"/>
            <a:ext cx="3600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chemeClr val="tx2"/>
                </a:solidFill>
              </a:rPr>
              <a:t>Працюємо </a:t>
            </a:r>
            <a:endParaRPr lang="uk-UA" sz="2800" b="1" dirty="0" smtClean="0">
              <a:solidFill>
                <a:schemeClr val="tx2"/>
              </a:solidFill>
            </a:endParaRPr>
          </a:p>
          <a:p>
            <a:r>
              <a:rPr lang="uk-UA" sz="2800" b="1" dirty="0" smtClean="0">
                <a:solidFill>
                  <a:schemeClr val="tx2"/>
                </a:solidFill>
              </a:rPr>
              <a:t>в </a:t>
            </a:r>
            <a:r>
              <a:rPr lang="uk-UA" sz="2800" b="1" dirty="0" smtClean="0">
                <a:solidFill>
                  <a:schemeClr val="tx2"/>
                </a:solidFill>
              </a:rPr>
              <a:t>зошиті с. 42</a:t>
            </a:r>
            <a:endParaRPr lang="uk-UA" sz="2800" b="1" dirty="0"/>
          </a:p>
        </p:txBody>
      </p:sp>
    </p:spTree>
    <p:extLst>
      <p:ext uri="{BB962C8B-B14F-4D97-AF65-F5344CB8AC3E}">
        <p14:creationId xmlns:p14="http://schemas.microsoft.com/office/powerpoint/2010/main" val="39343021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908720"/>
            <a:ext cx="45090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>
                <a:solidFill>
                  <a:srgbClr val="002060"/>
                </a:solidFill>
              </a:rPr>
              <a:t>       </a:t>
            </a:r>
            <a:r>
              <a:rPr lang="uk-UA" sz="3600" b="1" dirty="0" smtClean="0">
                <a:solidFill>
                  <a:srgbClr val="002060"/>
                </a:solidFill>
              </a:rPr>
              <a:t>Рефлексія з «</a:t>
            </a:r>
            <a:r>
              <a:rPr lang="uk-UA" sz="3600" b="1" dirty="0" err="1" smtClean="0">
                <a:solidFill>
                  <a:srgbClr val="002060"/>
                </a:solidFill>
              </a:rPr>
              <a:t>Лего</a:t>
            </a:r>
            <a:r>
              <a:rPr lang="uk-UA" sz="3600" b="1" dirty="0" smtClean="0">
                <a:solidFill>
                  <a:srgbClr val="002060"/>
                </a:solidFill>
              </a:rPr>
              <a:t>»</a:t>
            </a:r>
            <a:endParaRPr lang="uk-UA" sz="36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2636912"/>
            <a:ext cx="8355297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115789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68</Words>
  <Application>Microsoft Office PowerPoint</Application>
  <PresentationFormat>Экран (4:3)</PresentationFormat>
  <Paragraphs>15</Paragraphs>
  <Slides>6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Arial</vt:lpstr>
      <vt:lpstr>Calibri</vt:lpstr>
      <vt:lpstr>Тема Office</vt:lpstr>
      <vt:lpstr>Урок 34 Письмо великої 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32 Письмо великої В</dc:title>
  <dc:creator>Лариса</dc:creator>
  <cp:lastModifiedBy>Роман</cp:lastModifiedBy>
  <cp:revision>3</cp:revision>
  <dcterms:created xsi:type="dcterms:W3CDTF">2022-10-09T16:52:55Z</dcterms:created>
  <dcterms:modified xsi:type="dcterms:W3CDTF">2022-10-15T15:26:03Z</dcterms:modified>
</cp:coreProperties>
</file>