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1678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6757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3289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124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870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6013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1374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2330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8914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431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0361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B997D-1E40-4BDA-B964-E7012D1F13B5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F5A5-33DC-45B7-B767-A9603BB493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07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6864" cy="1296144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27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Написання великої букви  К</a:t>
            </a:r>
            <a:endParaRPr lang="uk-UA" sz="3600" b="1" dirty="0"/>
          </a:p>
        </p:txBody>
      </p:sp>
      <p:pic>
        <p:nvPicPr>
          <p:cNvPr id="4" name="Picture 2" descr="C:\Users\Лариса\Desktop\stock-photo-multiethnic-kids-writing-notebooks-less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2" t="14372" r="2094" b="9433"/>
          <a:stretch/>
        </p:blipFill>
        <p:spPr bwMode="auto">
          <a:xfrm>
            <a:off x="2987824" y="1772816"/>
            <a:ext cx="585411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0247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5949280"/>
            <a:ext cx="73448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Л. В. Шевчук. Видавництво «Літера», 2022 </a:t>
            </a:r>
          </a:p>
          <a:p>
            <a:r>
              <a:rPr lang="uk-UA" sz="12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200" dirty="0" smtClean="0"/>
              <a:t>https://www.e-litera.com.ua/ukrainska-mova-bukvar-chastyna-persha</a:t>
            </a:r>
            <a:r>
              <a:rPr lang="uk-UA" dirty="0" smtClean="0"/>
              <a:t>/</a:t>
            </a:r>
          </a:p>
          <a:p>
            <a:endParaRPr lang="uk-UA" sz="1400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088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ластикова аплікація на стіну хлопчик і дівчинка українці (арт.331) |  Elitcla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8030" r="18045" b="11969"/>
          <a:stretch/>
        </p:blipFill>
        <p:spPr bwMode="auto">
          <a:xfrm>
            <a:off x="438671" y="404664"/>
            <a:ext cx="4128655" cy="365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Файл:Пам'ятник засновникам Києва.jpg — Вікіпеді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10277" r="16150" b="21524"/>
          <a:stretch/>
        </p:blipFill>
        <p:spPr bwMode="auto">
          <a:xfrm>
            <a:off x="5107988" y="3140968"/>
            <a:ext cx="3823855" cy="313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0375" y="4509120"/>
            <a:ext cx="396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tx2"/>
                </a:solidFill>
              </a:rPr>
              <a:t>Катруся і Костик</a:t>
            </a:r>
            <a:endParaRPr lang="uk-UA" sz="32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8" y="249289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</a:t>
            </a:r>
            <a:r>
              <a:rPr lang="uk-UA" sz="3200" dirty="0" smtClean="0">
                <a:solidFill>
                  <a:schemeClr val="tx2"/>
                </a:solidFill>
              </a:rPr>
              <a:t>Київ</a:t>
            </a:r>
            <a:endParaRPr lang="uk-UA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88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Письмо букви К_10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455" r="13151"/>
          <a:stretch/>
        </p:blipFill>
        <p:spPr>
          <a:xfrm>
            <a:off x="2119746" y="3212976"/>
            <a:ext cx="4821382" cy="248113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8" t="50000" r="23176" b="20595"/>
          <a:stretch/>
        </p:blipFill>
        <p:spPr bwMode="auto">
          <a:xfrm>
            <a:off x="2339752" y="188640"/>
            <a:ext cx="4724400" cy="208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256490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   </a:t>
            </a:r>
            <a:r>
              <a:rPr lang="uk-UA" sz="2800" b="1" dirty="0" smtClean="0"/>
              <a:t>Подивись відео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6992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43050" r="18916" b="38381"/>
          <a:stretch/>
        </p:blipFill>
        <p:spPr bwMode="auto">
          <a:xfrm>
            <a:off x="251521" y="1628800"/>
            <a:ext cx="856895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54868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Потренуйся! </a:t>
            </a:r>
            <a:r>
              <a:rPr lang="uk-UA" sz="3200" b="1" dirty="0" smtClean="0"/>
              <a:t>С. 32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1129416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2" t="24677" r="24986" b="10040"/>
          <a:stretch/>
        </p:blipFill>
        <p:spPr bwMode="auto">
          <a:xfrm>
            <a:off x="3347864" y="260648"/>
            <a:ext cx="5349877" cy="645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772816"/>
            <a:ext cx="39817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tx2"/>
                </a:solidFill>
              </a:rPr>
              <a:t>Працюємо </a:t>
            </a:r>
          </a:p>
          <a:p>
            <a:r>
              <a:rPr lang="uk-UA" sz="2800" b="1" dirty="0" smtClean="0">
                <a:solidFill>
                  <a:schemeClr val="tx2"/>
                </a:solidFill>
              </a:rPr>
              <a:t>в </a:t>
            </a:r>
            <a:r>
              <a:rPr lang="uk-UA" sz="2800" b="1" dirty="0" smtClean="0">
                <a:solidFill>
                  <a:schemeClr val="tx2"/>
                </a:solidFill>
              </a:rPr>
              <a:t>зошиті с</a:t>
            </a:r>
            <a:r>
              <a:rPr lang="uk-UA" sz="2800" b="1" dirty="0" smtClean="0">
                <a:solidFill>
                  <a:schemeClr val="tx2"/>
                </a:solidFill>
              </a:rPr>
              <a:t>. 35</a:t>
            </a:r>
            <a:endParaRPr lang="uk-UA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16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        </a:t>
            </a:r>
            <a:r>
              <a:rPr lang="uk-UA" sz="2800" b="1" dirty="0" smtClean="0">
                <a:solidFill>
                  <a:schemeClr val="tx2"/>
                </a:solidFill>
              </a:rPr>
              <a:t>Подивися відео з дорослими</a:t>
            </a:r>
            <a:endParaRPr lang="uk-UA" sz="2800" b="1" dirty="0">
              <a:solidFill>
                <a:schemeClr val="tx2"/>
              </a:solidFill>
            </a:endParaRPr>
          </a:p>
        </p:txBody>
      </p:sp>
      <p:pic>
        <p:nvPicPr>
          <p:cNvPr id="3" name="y2mate.com - Мультфільм про Київ HD_4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9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816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59</Words>
  <Application>Microsoft Office PowerPoint</Application>
  <PresentationFormat>Экран (4:3)</PresentationFormat>
  <Paragraphs>14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Урок 27 Написання великої букви  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Роман</cp:lastModifiedBy>
  <cp:revision>5</cp:revision>
  <dcterms:created xsi:type="dcterms:W3CDTF">2022-10-09T13:58:58Z</dcterms:created>
  <dcterms:modified xsi:type="dcterms:W3CDTF">2022-10-15T14:49:46Z</dcterms:modified>
</cp:coreProperties>
</file>