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339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787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357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848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95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298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42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7153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508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951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4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5E39-29A4-42ED-B49F-7542FED1F98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FBD50-07A2-46F1-91D1-6F19B30F620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258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704" y="116632"/>
            <a:ext cx="7414592" cy="1656183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42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Повторення і узагальнення.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РЗМ «Де </a:t>
            </a:r>
            <a:r>
              <a:rPr lang="uk-UA" sz="3600" b="1" dirty="0" smtClean="0">
                <a:solidFill>
                  <a:srgbClr val="FF0000"/>
                </a:solidFill>
              </a:rPr>
              <a:t>живе </a:t>
            </a:r>
            <a:r>
              <a:rPr lang="uk-UA" sz="3600" b="1" dirty="0" smtClean="0">
                <a:solidFill>
                  <a:srgbClr val="FF0000"/>
                </a:solidFill>
              </a:rPr>
              <a:t>вода в природі»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79579"/>
            <a:ext cx="5140355" cy="352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79579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484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097907" cy="203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Презентація &quot;Три стани води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392" y="2324522"/>
            <a:ext cx="4971785" cy="372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47667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</a:t>
            </a:r>
            <a:r>
              <a:rPr lang="uk-UA" sz="2800" b="1" dirty="0" smtClean="0"/>
              <a:t>Вода, лід, </a:t>
            </a:r>
            <a:r>
              <a:rPr lang="uk-UA" sz="2800" b="1" dirty="0" smtClean="0"/>
              <a:t>пара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26127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алюнки олівцем для дітей веселка (30 фото) | #Т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01" y="1086301"/>
            <a:ext cx="3312368" cy="185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5646930" y="4564848"/>
            <a:ext cx="1949406" cy="138125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085938"/>
              </p:ext>
            </p:extLst>
          </p:nvPr>
        </p:nvGraphicFramePr>
        <p:xfrm>
          <a:off x="1187624" y="3144982"/>
          <a:ext cx="4021685" cy="942109"/>
        </p:xfrm>
        <a:graphic>
          <a:graphicData uri="http://schemas.openxmlformats.org/drawingml/2006/table">
            <a:tbl>
              <a:tblPr/>
              <a:tblGrid>
                <a:gridCol w="777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16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4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3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2109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47664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2229985" y="34173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3140038" y="3417332"/>
            <a:ext cx="42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4129099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361031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1. Перша буква</a:t>
            </a:r>
            <a:endParaRPr lang="uk-UA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05568" y="512844"/>
            <a:ext cx="303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2. Друга буква</a:t>
            </a:r>
            <a:endParaRPr lang="uk-UA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4627482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3. Третя буква</a:t>
            </a:r>
            <a:endParaRPr lang="uk-UA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46358" y="5374003"/>
            <a:ext cx="19442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4. Четверта буква</a:t>
            </a:r>
            <a:endParaRPr lang="uk-UA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68" y="1291899"/>
            <a:ext cx="3452789" cy="24502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348" y="4564848"/>
            <a:ext cx="2555776" cy="17795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017" y="4004789"/>
            <a:ext cx="2615143" cy="273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9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1484784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tx2"/>
                </a:solidFill>
              </a:rPr>
              <a:t>Працюємо в зошиті с. 54</a:t>
            </a:r>
            <a:endParaRPr lang="uk-UA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0152" y="3356992"/>
            <a:ext cx="28083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Ріка, озеро, болото, море, океан, струмок…</a:t>
            </a:r>
            <a:endParaRPr lang="uk-UA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4781550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5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90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79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Урок 42 Повторення і узагальнення. РЗМ «Де живе вода в природі»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42 Повторення і узагальнення. РЗМ «Де «живе вода в природі»</dc:title>
  <dc:creator>Лариса</dc:creator>
  <cp:lastModifiedBy>Роман</cp:lastModifiedBy>
  <cp:revision>7</cp:revision>
  <dcterms:created xsi:type="dcterms:W3CDTF">2022-10-11T10:11:03Z</dcterms:created>
  <dcterms:modified xsi:type="dcterms:W3CDTF">2022-10-15T16:44:08Z</dcterms:modified>
</cp:coreProperties>
</file>