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1500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869A8-33B1-455A-AC07-352753DFF23B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F901B-4D30-4ADB-BF97-DB9C6263FAC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02372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869A8-33B1-455A-AC07-352753DFF23B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F901B-4D30-4ADB-BF97-DB9C6263FAC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24337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869A8-33B1-455A-AC07-352753DFF23B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F901B-4D30-4ADB-BF97-DB9C6263FAC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28818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869A8-33B1-455A-AC07-352753DFF23B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F901B-4D30-4ADB-BF97-DB9C6263FAC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26172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869A8-33B1-455A-AC07-352753DFF23B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F901B-4D30-4ADB-BF97-DB9C6263FAC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95625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869A8-33B1-455A-AC07-352753DFF23B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F901B-4D30-4ADB-BF97-DB9C6263FAC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19392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869A8-33B1-455A-AC07-352753DFF23B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F901B-4D30-4ADB-BF97-DB9C6263FAC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635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869A8-33B1-455A-AC07-352753DFF23B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F901B-4D30-4ADB-BF97-DB9C6263FAC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89673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869A8-33B1-455A-AC07-352753DFF23B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F901B-4D30-4ADB-BF97-DB9C6263FAC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37790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869A8-33B1-455A-AC07-352753DFF23B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F901B-4D30-4ADB-BF97-DB9C6263FAC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34828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869A8-33B1-455A-AC07-352753DFF23B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F901B-4D30-4ADB-BF97-DB9C6263FAC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65230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869A8-33B1-455A-AC07-352753DFF23B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F901B-4D30-4ADB-BF97-DB9C6263FAC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28349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1230" y="218207"/>
            <a:ext cx="7772400" cy="1194569"/>
          </a:xfrm>
        </p:spPr>
        <p:txBody>
          <a:bodyPr>
            <a:normAutofit/>
          </a:bodyPr>
          <a:lstStyle/>
          <a:p>
            <a:r>
              <a:rPr lang="uk-UA" sz="3600" b="1" dirty="0" smtClean="0"/>
              <a:t>Урок 49</a:t>
            </a:r>
            <a:br>
              <a:rPr lang="uk-UA" sz="3600" b="1" dirty="0" smtClean="0"/>
            </a:br>
            <a:r>
              <a:rPr lang="uk-UA" sz="3600" b="1" dirty="0" smtClean="0">
                <a:solidFill>
                  <a:srgbClr val="FF0000"/>
                </a:solidFill>
              </a:rPr>
              <a:t>РЗМ «Снігова фортеця»</a:t>
            </a:r>
            <a:endParaRPr lang="uk-UA" sz="3600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2294" y="1628800"/>
            <a:ext cx="6022989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5536" y="5949280"/>
            <a:ext cx="734481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dirty="0" smtClean="0"/>
              <a:t>Л. В. Шевчук. Видавництво «Літера», 2022 </a:t>
            </a:r>
          </a:p>
          <a:p>
            <a:r>
              <a:rPr lang="uk-UA" sz="1200" dirty="0" smtClean="0"/>
              <a:t>Див. також «Методичні рекомендації до уроків проведення письма», </a:t>
            </a:r>
          </a:p>
          <a:p>
            <a:r>
              <a:rPr lang="uk-UA" sz="1200" dirty="0" smtClean="0"/>
              <a:t>https://www.e-litera.com.ua/ukrainska-mova-bukvar-chastyna-persha</a:t>
            </a:r>
            <a:r>
              <a:rPr lang="uk-UA" dirty="0" smtClean="0"/>
              <a:t>/</a:t>
            </a:r>
          </a:p>
          <a:p>
            <a:endParaRPr lang="uk-UA" sz="1400" dirty="0" smtClean="0"/>
          </a:p>
          <a:p>
            <a:r>
              <a:rPr lang="uk-UA" dirty="0" smtClean="0"/>
              <a:t> </a:t>
            </a:r>
            <a:endParaRPr lang="uk-UA" dirty="0"/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662336"/>
            <a:ext cx="208823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57304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48575" y="2540223"/>
            <a:ext cx="47525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dirty="0" smtClean="0">
                <a:solidFill>
                  <a:schemeClr val="tx2"/>
                </a:solidFill>
              </a:rPr>
              <a:t>Зимові розваги</a:t>
            </a:r>
            <a:endParaRPr lang="uk-UA" sz="4400" b="1" dirty="0">
              <a:solidFill>
                <a:schemeClr val="tx2"/>
              </a:solidFill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V="1">
            <a:off x="4355976" y="1484784"/>
            <a:ext cx="0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>
            <a:stCxn id="2" idx="1"/>
          </p:cNvCxnSpPr>
          <p:nvPr/>
        </p:nvCxnSpPr>
        <p:spPr>
          <a:xfrm flipH="1" flipV="1">
            <a:off x="1496447" y="2924943"/>
            <a:ext cx="1152128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6588224" y="2780928"/>
            <a:ext cx="14401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2195736" y="3356992"/>
            <a:ext cx="1584176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932040" y="3356992"/>
            <a:ext cx="1296144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3695004"/>
            <a:ext cx="3840362" cy="2880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AutoShape 4" descr="Зимові розваги... - Логостудія&quot;Балакунчики&quot;.Логопед. Психолог | Faceboo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6088" y="3717032"/>
            <a:ext cx="4256299" cy="2858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0619" y="46992"/>
            <a:ext cx="2614600" cy="26146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31" y="46992"/>
            <a:ext cx="3206645" cy="265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070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91" t="2447" r="18166" b="18336"/>
          <a:stretch/>
        </p:blipFill>
        <p:spPr bwMode="auto">
          <a:xfrm>
            <a:off x="179512" y="1196752"/>
            <a:ext cx="8755120" cy="5466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03648" y="260648"/>
            <a:ext cx="5904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>
                <a:solidFill>
                  <a:schemeClr val="tx2"/>
                </a:solidFill>
              </a:rPr>
              <a:t>           </a:t>
            </a:r>
            <a:r>
              <a:rPr lang="uk-UA" sz="3600" b="1" dirty="0" smtClean="0">
                <a:solidFill>
                  <a:schemeClr val="tx2"/>
                </a:solidFill>
              </a:rPr>
              <a:t>Снігова фортеця</a:t>
            </a:r>
            <a:endParaRPr lang="uk-UA" sz="36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878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99" t="22136" r="48728" b="3198"/>
          <a:stretch/>
        </p:blipFill>
        <p:spPr bwMode="auto">
          <a:xfrm>
            <a:off x="251520" y="0"/>
            <a:ext cx="491908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66657" y="548680"/>
            <a:ext cx="30963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chemeClr val="tx2"/>
                </a:solidFill>
              </a:rPr>
              <a:t>Працюємо </a:t>
            </a:r>
            <a:endParaRPr lang="en-US" sz="2800" b="1" dirty="0" smtClean="0">
              <a:solidFill>
                <a:schemeClr val="tx2"/>
              </a:solidFill>
            </a:endParaRPr>
          </a:p>
          <a:p>
            <a:r>
              <a:rPr lang="uk-UA" sz="2800" b="1" dirty="0" smtClean="0">
                <a:solidFill>
                  <a:schemeClr val="tx2"/>
                </a:solidFill>
              </a:rPr>
              <a:t>в </a:t>
            </a:r>
            <a:r>
              <a:rPr lang="uk-UA" sz="2800" b="1" dirty="0" smtClean="0">
                <a:solidFill>
                  <a:schemeClr val="tx2"/>
                </a:solidFill>
              </a:rPr>
              <a:t>зошиті с. 63</a:t>
            </a:r>
            <a:endParaRPr lang="uk-UA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652120" y="4869160"/>
            <a:ext cx="338180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tx2"/>
                </a:solidFill>
              </a:rPr>
              <a:t>Алла, Ліда, Борис, Роман, </a:t>
            </a:r>
            <a:r>
              <a:rPr lang="uk-UA" sz="2800" dirty="0" smtClean="0">
                <a:solidFill>
                  <a:schemeClr val="tx2"/>
                </a:solidFill>
              </a:rPr>
              <a:t>В</a:t>
            </a:r>
            <a:r>
              <a:rPr lang="uk-UA" sz="2800" dirty="0" smtClean="0">
                <a:solidFill>
                  <a:schemeClr val="tx2"/>
                </a:solidFill>
              </a:rPr>
              <a:t>адим</a:t>
            </a:r>
            <a:r>
              <a:rPr lang="uk-UA" sz="2800" dirty="0" smtClean="0">
                <a:solidFill>
                  <a:schemeClr val="tx2"/>
                </a:solidFill>
              </a:rPr>
              <a:t>, </a:t>
            </a:r>
            <a:r>
              <a:rPr lang="uk-UA" sz="2800" dirty="0" smtClean="0">
                <a:solidFill>
                  <a:schemeClr val="tx2"/>
                </a:solidFill>
              </a:rPr>
              <a:t>Оксана, Діма.</a:t>
            </a:r>
            <a:endParaRPr lang="uk-UA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6929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908720"/>
            <a:ext cx="4509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</a:t>
            </a:r>
            <a:r>
              <a:rPr lang="uk-UA" sz="3600" b="1" dirty="0" smtClean="0">
                <a:solidFill>
                  <a:srgbClr val="002060"/>
                </a:solidFill>
              </a:rPr>
              <a:t>Рефлексія з «</a:t>
            </a:r>
            <a:r>
              <a:rPr lang="uk-UA" sz="3600" b="1" dirty="0" err="1" smtClean="0">
                <a:solidFill>
                  <a:srgbClr val="002060"/>
                </a:solidFill>
              </a:rPr>
              <a:t>Лего</a:t>
            </a:r>
            <a:r>
              <a:rPr lang="uk-UA" sz="3600" b="1" dirty="0" smtClean="0">
                <a:solidFill>
                  <a:srgbClr val="002060"/>
                </a:solidFill>
              </a:rPr>
              <a:t>»</a:t>
            </a:r>
            <a:endParaRPr lang="uk-UA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36912"/>
            <a:ext cx="8355297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7411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60</Words>
  <Application>Microsoft Office PowerPoint</Application>
  <PresentationFormat>Экран (4:3)</PresentationFormat>
  <Paragraphs>12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Calibri</vt:lpstr>
      <vt:lpstr>Тема Office</vt:lpstr>
      <vt:lpstr>Урок 49 РЗМ «Снігова фортеця»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49 РЗМ «Снігова фортеця»</dc:title>
  <dc:creator>Лариса</dc:creator>
  <cp:lastModifiedBy>Роман</cp:lastModifiedBy>
  <cp:revision>4</cp:revision>
  <dcterms:created xsi:type="dcterms:W3CDTF">2022-10-12T09:57:39Z</dcterms:created>
  <dcterms:modified xsi:type="dcterms:W3CDTF">2022-10-15T17:21:41Z</dcterms:modified>
</cp:coreProperties>
</file>