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25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6154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627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52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373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19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02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892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713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345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798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62FA1-8EFA-4F35-8959-06A0EAA8CD63}" type="datetimeFigureOut">
              <a:rPr lang="uk-UA" smtClean="0"/>
              <a:t>15.10.2022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9494-CC82-4D34-B956-9A90A4CA74B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476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>
            <a:normAutofit/>
          </a:bodyPr>
          <a:lstStyle/>
          <a:p>
            <a:r>
              <a:rPr lang="uk-UA" sz="2000" b="1" dirty="0" smtClean="0"/>
              <a:t>Урок 46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sz="3100" b="1" dirty="0" smtClean="0">
                <a:solidFill>
                  <a:srgbClr val="FF0000"/>
                </a:solidFill>
              </a:rPr>
              <a:t>Закріплення письма великих букв.</a:t>
            </a:r>
            <a:br>
              <a:rPr lang="uk-UA" sz="3100" b="1" dirty="0" smtClean="0">
                <a:solidFill>
                  <a:srgbClr val="FF0000"/>
                </a:solidFill>
              </a:rPr>
            </a:br>
            <a:r>
              <a:rPr lang="uk-UA" sz="3100" b="1" dirty="0" smtClean="0">
                <a:solidFill>
                  <a:srgbClr val="FF0000"/>
                </a:solidFill>
              </a:rPr>
              <a:t>Списування з друкованого тексту</a:t>
            </a:r>
            <a:endParaRPr lang="uk-UA" sz="31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2816"/>
            <a:ext cx="5259413" cy="331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61051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8035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6632"/>
            <a:ext cx="8248650" cy="6629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116632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    </a:t>
            </a:r>
            <a:r>
              <a:rPr lang="uk-UA" sz="3200" b="1" dirty="0" smtClean="0"/>
              <a:t>Весела зима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61728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5" t="24091" r="38507" b="37955"/>
          <a:stretch/>
        </p:blipFill>
        <p:spPr bwMode="auto">
          <a:xfrm>
            <a:off x="827584" y="1052736"/>
            <a:ext cx="7848872" cy="316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369046"/>
            <a:ext cx="3960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Виконай завдання  с. 59</a:t>
            </a:r>
            <a:endParaRPr lang="uk-UA" sz="2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4" t="44223" r="84183" b="47763"/>
          <a:stretch/>
        </p:blipFill>
        <p:spPr bwMode="auto">
          <a:xfrm>
            <a:off x="3402004" y="4497900"/>
            <a:ext cx="881964" cy="10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8100" r="80457" b="34863"/>
          <a:stretch/>
        </p:blipFill>
        <p:spPr bwMode="auto">
          <a:xfrm>
            <a:off x="2483589" y="5158394"/>
            <a:ext cx="720259" cy="997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7" t="42464" r="83650" b="51086"/>
          <a:stretch/>
        </p:blipFill>
        <p:spPr bwMode="auto">
          <a:xfrm>
            <a:off x="4515807" y="5456909"/>
            <a:ext cx="877587" cy="804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3" t="48159" r="80668" b="46759"/>
          <a:stretch/>
        </p:blipFill>
        <p:spPr bwMode="auto">
          <a:xfrm>
            <a:off x="1475657" y="4771091"/>
            <a:ext cx="606686" cy="68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9" t="45200" r="79711" b="46395"/>
          <a:stretch/>
        </p:blipFill>
        <p:spPr bwMode="auto">
          <a:xfrm>
            <a:off x="5724128" y="4454643"/>
            <a:ext cx="981225" cy="124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t="27022" r="79818" b="65355"/>
          <a:stretch/>
        </p:blipFill>
        <p:spPr bwMode="auto">
          <a:xfrm>
            <a:off x="7164287" y="5008477"/>
            <a:ext cx="981225" cy="112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096691"/>
            <a:ext cx="878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solidFill>
                  <a:srgbClr val="FF0000"/>
                </a:solidFill>
              </a:rPr>
              <a:t>?</a:t>
            </a:r>
            <a:endParaRPr lang="uk-UA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03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t="19399" r="45010" b="9217"/>
          <a:stretch/>
        </p:blipFill>
        <p:spPr bwMode="auto">
          <a:xfrm>
            <a:off x="3131840" y="404663"/>
            <a:ext cx="5760640" cy="6189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276872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Працюємо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 </a:t>
            </a:r>
            <a:r>
              <a:rPr lang="uk-UA" sz="2800" b="1" dirty="0" smtClean="0">
                <a:solidFill>
                  <a:schemeClr val="tx2"/>
                </a:solidFill>
              </a:rPr>
              <a:t>зошиті с. 60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02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318" y="1052736"/>
            <a:ext cx="517597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40466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             </a:t>
            </a:r>
            <a:r>
              <a:rPr lang="uk-UA" sz="2800" b="1" dirty="0" smtClean="0"/>
              <a:t>Зимові Карпати</a:t>
            </a:r>
            <a:endParaRPr lang="uk-UA" sz="2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2" t="44809" r="49973" b="31540"/>
          <a:stretch/>
        </p:blipFill>
        <p:spPr bwMode="auto">
          <a:xfrm>
            <a:off x="2655296" y="4738255"/>
            <a:ext cx="4364975" cy="190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7351" y="3966033"/>
            <a:ext cx="522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tx2"/>
                </a:solidFill>
              </a:rPr>
              <a:t>     Закінчи роботу в зошиті с. 60</a:t>
            </a:r>
            <a:endParaRPr lang="uk-UA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5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056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46 Закріплення письма великих букв. Списування з друкованого тексту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46 Закріплення письма великих букв. Списування з друкованого тексту</dc:title>
  <dc:creator>Лариса</dc:creator>
  <cp:lastModifiedBy>Роман</cp:lastModifiedBy>
  <cp:revision>3</cp:revision>
  <dcterms:created xsi:type="dcterms:W3CDTF">2022-10-12T09:07:29Z</dcterms:created>
  <dcterms:modified xsi:type="dcterms:W3CDTF">2022-10-15T17:01:25Z</dcterms:modified>
</cp:coreProperties>
</file>