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50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7B06-C7ED-44C0-88B6-BDE9EFF0DAE1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14019-E9BD-453B-AD0D-411D85646AF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56995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7B06-C7ED-44C0-88B6-BDE9EFF0DAE1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14019-E9BD-453B-AD0D-411D85646AF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19521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7B06-C7ED-44C0-88B6-BDE9EFF0DAE1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14019-E9BD-453B-AD0D-411D85646AF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35515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7B06-C7ED-44C0-88B6-BDE9EFF0DAE1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14019-E9BD-453B-AD0D-411D85646AF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67015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7B06-C7ED-44C0-88B6-BDE9EFF0DAE1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14019-E9BD-453B-AD0D-411D85646AF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25915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7B06-C7ED-44C0-88B6-BDE9EFF0DAE1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14019-E9BD-453B-AD0D-411D85646AF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61907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7B06-C7ED-44C0-88B6-BDE9EFF0DAE1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14019-E9BD-453B-AD0D-411D85646AF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70127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7B06-C7ED-44C0-88B6-BDE9EFF0DAE1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14019-E9BD-453B-AD0D-411D85646AF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85376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7B06-C7ED-44C0-88B6-BDE9EFF0DAE1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14019-E9BD-453B-AD0D-411D85646AF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62309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7B06-C7ED-44C0-88B6-BDE9EFF0DAE1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14019-E9BD-453B-AD0D-411D85646AF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44883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7B06-C7ED-44C0-88B6-BDE9EFF0DAE1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14019-E9BD-453B-AD0D-411D85646AF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63532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007B06-C7ED-44C0-88B6-BDE9EFF0DAE1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14019-E9BD-453B-AD0D-411D85646AF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98554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512167"/>
          </a:xfrm>
        </p:spPr>
        <p:txBody>
          <a:bodyPr>
            <a:normAutofit/>
          </a:bodyPr>
          <a:lstStyle/>
          <a:p>
            <a:r>
              <a:rPr lang="uk-UA" sz="3600" b="1" dirty="0" smtClean="0"/>
              <a:t>Урок 32</a:t>
            </a:r>
            <a:br>
              <a:rPr lang="uk-UA" sz="3600" b="1" dirty="0" smtClean="0"/>
            </a:br>
            <a:r>
              <a:rPr lang="uk-UA" sz="3600" b="1" dirty="0" smtClean="0">
                <a:solidFill>
                  <a:srgbClr val="FF0000"/>
                </a:solidFill>
              </a:rPr>
              <a:t>Письмо малої в</a:t>
            </a:r>
            <a:endParaRPr lang="uk-UA" sz="3600" b="1" dirty="0"/>
          </a:p>
        </p:txBody>
      </p:sp>
      <p:pic>
        <p:nvPicPr>
          <p:cNvPr id="4" name="Picture 2" descr="C:\Users\Лариса\Desktop\stock-photo-multiethnic-kids-writing-notebooks-lesso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22" t="14372" r="2094" b="9433"/>
          <a:stretch/>
        </p:blipFill>
        <p:spPr bwMode="auto">
          <a:xfrm>
            <a:off x="3203848" y="1512167"/>
            <a:ext cx="5700911" cy="3755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5536" y="5949280"/>
            <a:ext cx="734481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dirty="0" smtClean="0"/>
              <a:t>Л. В. Шевчук. Видавництво «Літера», 2022 </a:t>
            </a:r>
          </a:p>
          <a:p>
            <a:r>
              <a:rPr lang="uk-UA" sz="1200" dirty="0" smtClean="0"/>
              <a:t>Див. також «Методичні рекомендації до уроків проведення письма», </a:t>
            </a:r>
          </a:p>
          <a:p>
            <a:r>
              <a:rPr lang="uk-UA" sz="1200" dirty="0" smtClean="0"/>
              <a:t>https://www.e-litera.com.ua/ukrainska-mova-bukvar-chastyna-persha</a:t>
            </a:r>
            <a:r>
              <a:rPr lang="uk-UA" dirty="0" smtClean="0"/>
              <a:t>/</a:t>
            </a:r>
          </a:p>
          <a:p>
            <a:endParaRPr lang="uk-UA" sz="1400" dirty="0" smtClean="0"/>
          </a:p>
          <a:p>
            <a:r>
              <a:rPr lang="uk-UA" dirty="0" smtClean="0"/>
              <a:t> </a:t>
            </a:r>
            <a:endParaRPr lang="uk-UA" dirty="0"/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930" y="1512167"/>
            <a:ext cx="208823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09640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Велосипед в картинках и детских рисунках в детский сад и школу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77280"/>
            <a:ext cx="3111346" cy="2070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Мочку вуха Vector Art Stock Images | Depositphotos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06" t="11149" r="19915" b="14294"/>
          <a:stretch/>
        </p:blipFill>
        <p:spPr bwMode="auto">
          <a:xfrm>
            <a:off x="971600" y="4149079"/>
            <a:ext cx="1715616" cy="179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6 простих кроків, щоб створити гарний малюнок вази - Як намалювати вазу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515" y="1412776"/>
            <a:ext cx="2519701" cy="220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ᐉ Купити Вишиванки оптом і в роздріб недорого в Україні - Дитячий трикотаж  Ліо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9002" y="1700808"/>
            <a:ext cx="1634580" cy="1920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6832" y="4166590"/>
            <a:ext cx="1329543" cy="2010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99" r="28071" b="2254"/>
          <a:stretch/>
        </p:blipFill>
        <p:spPr bwMode="auto">
          <a:xfrm>
            <a:off x="3654159" y="4425751"/>
            <a:ext cx="2066707" cy="1516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63888" y="2852936"/>
            <a:ext cx="257076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dirty="0" err="1"/>
              <a:t>в</a:t>
            </a:r>
            <a:r>
              <a:rPr lang="uk-UA" sz="4400" dirty="0" err="1" smtClean="0"/>
              <a:t>а</a:t>
            </a:r>
            <a:r>
              <a:rPr lang="uk-UA" sz="4400" dirty="0" smtClean="0"/>
              <a:t>   </a:t>
            </a:r>
            <a:r>
              <a:rPr lang="uk-UA" sz="4400" dirty="0" err="1" smtClean="0"/>
              <a:t>во</a:t>
            </a:r>
            <a:r>
              <a:rPr lang="uk-UA" sz="4400" dirty="0" smtClean="0"/>
              <a:t>  </a:t>
            </a:r>
            <a:r>
              <a:rPr lang="uk-UA" sz="4400" dirty="0" err="1" smtClean="0"/>
              <a:t>ву</a:t>
            </a:r>
            <a:r>
              <a:rPr lang="uk-UA" sz="4400" dirty="0" smtClean="0"/>
              <a:t> ви   </a:t>
            </a:r>
            <a:r>
              <a:rPr lang="uk-UA" sz="4400" dirty="0" err="1" smtClean="0"/>
              <a:t>ві</a:t>
            </a:r>
            <a:r>
              <a:rPr lang="uk-UA" sz="4400" dirty="0" smtClean="0"/>
              <a:t>   </a:t>
            </a:r>
            <a:r>
              <a:rPr lang="uk-UA" sz="4400" dirty="0" err="1" smtClean="0"/>
              <a:t>ве</a:t>
            </a:r>
            <a:r>
              <a:rPr lang="uk-UA" sz="4400" dirty="0" smtClean="0"/>
              <a:t> </a:t>
            </a:r>
            <a:endParaRPr lang="uk-UA" sz="4400" dirty="0"/>
          </a:p>
        </p:txBody>
      </p:sp>
    </p:spTree>
    <p:extLst>
      <p:ext uri="{BB962C8B-B14F-4D97-AF65-F5344CB8AC3E}">
        <p14:creationId xmlns:p14="http://schemas.microsoft.com/office/powerpoint/2010/main" val="1165685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29" t="55169" r="34035" b="33494"/>
          <a:stretch/>
        </p:blipFill>
        <p:spPr bwMode="auto">
          <a:xfrm>
            <a:off x="2987824" y="332656"/>
            <a:ext cx="4327616" cy="1314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y2mate.com - Букви В в_480p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895872" y="2542257"/>
            <a:ext cx="5640288" cy="302872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83768" y="1957482"/>
            <a:ext cx="4536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/>
              <a:t>     </a:t>
            </a:r>
            <a:r>
              <a:rPr lang="uk-UA" sz="3200" b="1" dirty="0" smtClean="0"/>
              <a:t>Подивись відео!</a:t>
            </a:r>
            <a:endParaRPr lang="uk-UA" sz="3200" b="1" dirty="0"/>
          </a:p>
        </p:txBody>
      </p:sp>
    </p:spTree>
    <p:extLst>
      <p:ext uri="{BB962C8B-B14F-4D97-AF65-F5344CB8AC3E}">
        <p14:creationId xmlns:p14="http://schemas.microsoft.com/office/powerpoint/2010/main" val="3116010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38" t="40900" r="20833" b="36427"/>
          <a:stretch/>
        </p:blipFill>
        <p:spPr bwMode="auto">
          <a:xfrm>
            <a:off x="251520" y="1988839"/>
            <a:ext cx="8784976" cy="280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43608" y="1340768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/>
              <a:t>Потренуйся! С. 41</a:t>
            </a:r>
            <a:endParaRPr lang="uk-UA" sz="2800" b="1" dirty="0"/>
          </a:p>
        </p:txBody>
      </p:sp>
    </p:spTree>
    <p:extLst>
      <p:ext uri="{BB962C8B-B14F-4D97-AF65-F5344CB8AC3E}">
        <p14:creationId xmlns:p14="http://schemas.microsoft.com/office/powerpoint/2010/main" val="518242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87" t="23895" r="24347" b="9062"/>
          <a:stretch/>
        </p:blipFill>
        <p:spPr bwMode="auto">
          <a:xfrm>
            <a:off x="3707904" y="22446"/>
            <a:ext cx="5150442" cy="6471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520" y="2780928"/>
            <a:ext cx="33843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chemeClr val="tx2"/>
                </a:solidFill>
              </a:rPr>
              <a:t>Працюємо </a:t>
            </a:r>
            <a:endParaRPr lang="uk-UA" sz="2800" b="1" dirty="0" smtClean="0">
              <a:solidFill>
                <a:schemeClr val="tx2"/>
              </a:solidFill>
            </a:endParaRPr>
          </a:p>
          <a:p>
            <a:r>
              <a:rPr lang="uk-UA" sz="2800" b="1" dirty="0" smtClean="0">
                <a:solidFill>
                  <a:schemeClr val="tx2"/>
                </a:solidFill>
              </a:rPr>
              <a:t>в </a:t>
            </a:r>
            <a:r>
              <a:rPr lang="uk-UA" sz="2800" b="1" dirty="0" smtClean="0">
                <a:solidFill>
                  <a:schemeClr val="tx2"/>
                </a:solidFill>
              </a:rPr>
              <a:t>зошиті с. 42</a:t>
            </a:r>
            <a:endParaRPr lang="uk-UA" sz="2800" b="1" dirty="0"/>
          </a:p>
        </p:txBody>
      </p:sp>
    </p:spTree>
    <p:extLst>
      <p:ext uri="{BB962C8B-B14F-4D97-AF65-F5344CB8AC3E}">
        <p14:creationId xmlns:p14="http://schemas.microsoft.com/office/powerpoint/2010/main" val="36639686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908720"/>
            <a:ext cx="4509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</a:t>
            </a:r>
            <a:r>
              <a:rPr lang="uk-UA" sz="3600" b="1" dirty="0" smtClean="0">
                <a:solidFill>
                  <a:srgbClr val="002060"/>
                </a:solidFill>
              </a:rPr>
              <a:t>Рефлексія з «</a:t>
            </a:r>
            <a:r>
              <a:rPr lang="uk-UA" sz="3600" b="1" dirty="0" err="1" smtClean="0">
                <a:solidFill>
                  <a:srgbClr val="002060"/>
                </a:solidFill>
              </a:rPr>
              <a:t>Лего</a:t>
            </a:r>
            <a:r>
              <a:rPr lang="uk-UA" sz="3600" b="1" dirty="0" smtClean="0">
                <a:solidFill>
                  <a:srgbClr val="002060"/>
                </a:solidFill>
              </a:rPr>
              <a:t>»</a:t>
            </a:r>
            <a:endParaRPr lang="uk-UA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36912"/>
            <a:ext cx="8355297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614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56</Words>
  <Application>Microsoft Office PowerPoint</Application>
  <PresentationFormat>Экран (4:3)</PresentationFormat>
  <Paragraphs>12</Paragraphs>
  <Slides>6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Урок 32 Письмо малої 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32 Письмо малої в</dc:title>
  <dc:creator>Лариса</dc:creator>
  <cp:lastModifiedBy>Роман</cp:lastModifiedBy>
  <cp:revision>7</cp:revision>
  <dcterms:created xsi:type="dcterms:W3CDTF">2022-10-09T16:10:33Z</dcterms:created>
  <dcterms:modified xsi:type="dcterms:W3CDTF">2022-10-15T15:11:49Z</dcterms:modified>
</cp:coreProperties>
</file>