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1" r:id="rId7"/>
    <p:sldId id="264" r:id="rId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50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0BCC-1F8C-4D28-ADB9-6B2D323A3046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7AE2-93D3-42FE-A65B-9B0EC080EB8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9296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0BCC-1F8C-4D28-ADB9-6B2D323A3046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7AE2-93D3-42FE-A65B-9B0EC080EB8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12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0BCC-1F8C-4D28-ADB9-6B2D323A3046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7AE2-93D3-42FE-A65B-9B0EC080EB8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303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0BCC-1F8C-4D28-ADB9-6B2D323A3046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7AE2-93D3-42FE-A65B-9B0EC080EB8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02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0BCC-1F8C-4D28-ADB9-6B2D323A3046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7AE2-93D3-42FE-A65B-9B0EC080EB8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87436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0BCC-1F8C-4D28-ADB9-6B2D323A3046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7AE2-93D3-42FE-A65B-9B0EC080EB8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29858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0BCC-1F8C-4D28-ADB9-6B2D323A3046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7AE2-93D3-42FE-A65B-9B0EC080EB8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935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0BCC-1F8C-4D28-ADB9-6B2D323A3046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7AE2-93D3-42FE-A65B-9B0EC080EB8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148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0BCC-1F8C-4D28-ADB9-6B2D323A3046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7AE2-93D3-42FE-A65B-9B0EC080EB8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5691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0BCC-1F8C-4D28-ADB9-6B2D323A3046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7AE2-93D3-42FE-A65B-9B0EC080EB8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5489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0BCC-1F8C-4D28-ADB9-6B2D323A3046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7AE2-93D3-42FE-A65B-9B0EC080EB8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4748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10BCC-1F8C-4D28-ADB9-6B2D323A3046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F7AE2-93D3-42FE-A65B-9B0EC080EB8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971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296143"/>
          </a:xfrm>
        </p:spPr>
        <p:txBody>
          <a:bodyPr>
            <a:normAutofit/>
          </a:bodyPr>
          <a:lstStyle/>
          <a:p>
            <a:r>
              <a:rPr lang="uk-UA" sz="3600" b="1" dirty="0" smtClean="0"/>
              <a:t>Урок 29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Написання малої </a:t>
            </a:r>
            <a:r>
              <a:rPr lang="uk-UA" sz="3600" b="1" dirty="0">
                <a:solidFill>
                  <a:srgbClr val="FF0000"/>
                </a:solidFill>
              </a:rPr>
              <a:t>т</a:t>
            </a:r>
            <a:r>
              <a:rPr lang="uk-UA" sz="3600" b="1" dirty="0" smtClean="0">
                <a:solidFill>
                  <a:srgbClr val="FF0000"/>
                </a:solidFill>
              </a:rPr>
              <a:t>а великої  л, </a:t>
            </a:r>
            <a:r>
              <a:rPr lang="uk-UA" sz="3600" b="1" dirty="0" err="1" smtClean="0">
                <a:solidFill>
                  <a:srgbClr val="FF0000"/>
                </a:solidFill>
              </a:rPr>
              <a:t>Л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Лариса\Desktop\stock-photo-multiethnic-kids-writing-notebooks-less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2" t="14372" r="2094" b="9433"/>
          <a:stretch/>
        </p:blipFill>
        <p:spPr bwMode="auto">
          <a:xfrm>
            <a:off x="3102473" y="1772816"/>
            <a:ext cx="5644943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106" y="1844823"/>
            <a:ext cx="208823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0106" y="5517232"/>
            <a:ext cx="73448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</a:t>
            </a:r>
            <a:r>
              <a:rPr lang="uk-UA" dirty="0" smtClean="0"/>
              <a:t>/</a:t>
            </a:r>
          </a:p>
          <a:p>
            <a:endParaRPr lang="uk-UA" sz="1400" dirty="0" smtClean="0"/>
          </a:p>
          <a:p>
            <a:r>
              <a:rPr lang="uk-UA" dirty="0" smtClean="0"/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32755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Симпатичные маленькие дети продают лимонад в парке :: Стоковая фотография  :: Pixel-Shot Studi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72" t="1710" b="3452"/>
          <a:stretch/>
        </p:blipFill>
        <p:spPr bwMode="auto">
          <a:xfrm>
            <a:off x="1259631" y="620688"/>
            <a:ext cx="3241099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3798793"/>
            <a:ext cx="2855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               </a:t>
            </a:r>
            <a:r>
              <a:rPr lang="uk-UA" sz="3600" b="1" dirty="0" smtClean="0">
                <a:solidFill>
                  <a:schemeClr val="tx2"/>
                </a:solidFill>
              </a:rPr>
              <a:t>Ліда</a:t>
            </a:r>
            <a:endParaRPr lang="uk-UA" sz="3600" b="1" dirty="0">
              <a:solidFill>
                <a:schemeClr val="tx2"/>
              </a:solidFill>
            </a:endParaRPr>
          </a:p>
        </p:txBody>
      </p:sp>
      <p:pic>
        <p:nvPicPr>
          <p:cNvPr id="1030" name="Picture 6" descr="Девушка приготовила лимонад по рецепту 1872 года и оценила вкус - виде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374" y="2348880"/>
            <a:ext cx="3755771" cy="2096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80112" y="4725144"/>
            <a:ext cx="2723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tx2"/>
                </a:solidFill>
              </a:rPr>
              <a:t>        лимонад</a:t>
            </a:r>
            <a:endParaRPr lang="uk-UA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389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25" t="38359" r="24454" b="45222"/>
          <a:stretch/>
        </p:blipFill>
        <p:spPr bwMode="auto">
          <a:xfrm>
            <a:off x="1763688" y="404664"/>
            <a:ext cx="5346593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y2mate.com - Букви Л л_480p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95735" y="2708920"/>
            <a:ext cx="5609725" cy="32038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1916832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  </a:t>
            </a:r>
            <a:r>
              <a:rPr lang="uk-UA" sz="3600" b="1" dirty="0" smtClean="0"/>
              <a:t>Подивись відео!</a:t>
            </a: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1756448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79" t="40900" r="20727" b="36232"/>
          <a:stretch/>
        </p:blipFill>
        <p:spPr bwMode="auto">
          <a:xfrm>
            <a:off x="539552" y="1412776"/>
            <a:ext cx="813690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77303" y="620688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         </a:t>
            </a:r>
            <a:r>
              <a:rPr lang="uk-UA" sz="2800" b="1" dirty="0" smtClean="0"/>
              <a:t>Потренуйся! С. 37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567336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77" t="22136" r="24666" b="8476"/>
          <a:stretch/>
        </p:blipFill>
        <p:spPr bwMode="auto">
          <a:xfrm>
            <a:off x="3563888" y="97564"/>
            <a:ext cx="5272399" cy="6521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2780928"/>
            <a:ext cx="324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tx2"/>
                </a:solidFill>
              </a:rPr>
              <a:t>Працюємо </a:t>
            </a:r>
            <a:endParaRPr lang="uk-UA" sz="2800" b="1" dirty="0" smtClean="0">
              <a:solidFill>
                <a:schemeClr val="tx2"/>
              </a:solidFill>
            </a:endParaRPr>
          </a:p>
          <a:p>
            <a:r>
              <a:rPr lang="uk-UA" sz="2800" b="1" dirty="0" smtClean="0">
                <a:solidFill>
                  <a:schemeClr val="tx2"/>
                </a:solidFill>
              </a:rPr>
              <a:t>в </a:t>
            </a:r>
            <a:r>
              <a:rPr lang="uk-UA" sz="2800" b="1" dirty="0" smtClean="0">
                <a:solidFill>
                  <a:schemeClr val="tx2"/>
                </a:solidFill>
              </a:rPr>
              <a:t>зошиті с. 38</a:t>
            </a:r>
            <a:endParaRPr lang="uk-UA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308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18" y="949958"/>
            <a:ext cx="3358756" cy="2206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278300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                  </a:t>
            </a:r>
            <a:r>
              <a:rPr lang="uk-UA" sz="2800" b="1" dirty="0" smtClean="0">
                <a:solidFill>
                  <a:srgbClr val="FF0000"/>
                </a:solidFill>
              </a:rPr>
              <a:t>Смачні цеглинки</a:t>
            </a:r>
            <a:endParaRPr lang="uk-UA" sz="2800" b="1" dirty="0">
              <a:solidFill>
                <a:srgbClr val="FF0000"/>
              </a:solidFill>
            </a:endParaRPr>
          </a:p>
        </p:txBody>
      </p:sp>
      <p:pic>
        <p:nvPicPr>
          <p:cNvPr id="1028" name="Picture 4" descr="Картинки лимон: распечатать или скачать бесплатно | Printonic.r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964224"/>
            <a:ext cx="2974754" cy="2103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5" t="3380" r="9515" b="7940"/>
          <a:stretch/>
        </p:blipFill>
        <p:spPr bwMode="auto">
          <a:xfrm>
            <a:off x="3811799" y="2492896"/>
            <a:ext cx="1759619" cy="1971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87" y="4005065"/>
            <a:ext cx="2632569" cy="2135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 descr="Картинки апельсины (100 фото) • Прикольные картинки и позитив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953" y="4005065"/>
            <a:ext cx="2157581" cy="2086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3987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2025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58</Words>
  <Application>Microsoft Office PowerPoint</Application>
  <PresentationFormat>Экран (4:3)</PresentationFormat>
  <Paragraphs>14</Paragraphs>
  <Slides>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Урок 29 Написання малої та великої  л, 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29 Написання малої та великої  л, Л</dc:title>
  <dc:creator>Лариса</dc:creator>
  <cp:lastModifiedBy>Роман</cp:lastModifiedBy>
  <cp:revision>4</cp:revision>
  <dcterms:created xsi:type="dcterms:W3CDTF">2022-10-09T14:27:49Z</dcterms:created>
  <dcterms:modified xsi:type="dcterms:W3CDTF">2022-10-15T14:59:52Z</dcterms:modified>
</cp:coreProperties>
</file>