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50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6222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0052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26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8281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167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4372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75341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05059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1035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5270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55283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93ABE-B120-4F80-9351-43C1CF2B4B1E}" type="datetimeFigureOut">
              <a:rPr lang="uk-UA" smtClean="0"/>
              <a:t>15.10.2022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C8F89-2974-4181-8751-8B4DBDD9805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71818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2638"/>
            <a:ext cx="7772400" cy="1944215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Урок 25</a:t>
            </a:r>
            <a:br>
              <a:rPr lang="uk-UA" sz="3600" b="1" dirty="0" smtClean="0"/>
            </a:br>
            <a:r>
              <a:rPr lang="uk-UA" sz="3600" b="1" dirty="0" smtClean="0">
                <a:solidFill>
                  <a:srgbClr val="FF0000"/>
                </a:solidFill>
              </a:rPr>
              <a:t>Написання малої букви  к</a:t>
            </a:r>
            <a:endParaRPr lang="uk-UA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Лариса\Desktop\stock-photo-multiethnic-kids-writing-notebooks-less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2" t="14372" r="2094" b="9433"/>
          <a:stretch/>
        </p:blipFill>
        <p:spPr bwMode="auto">
          <a:xfrm>
            <a:off x="3347864" y="1820683"/>
            <a:ext cx="5472608" cy="321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960" y="1843333"/>
            <a:ext cx="20882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5960" y="5877272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/>
              <a:t>Л. В. Шевчук. Видавництво «Літера», 2022 </a:t>
            </a:r>
          </a:p>
          <a:p>
            <a:r>
              <a:rPr lang="uk-UA" sz="1200" dirty="0"/>
              <a:t>Див. також «Методичні рекомендації до уроків проведення письма», </a:t>
            </a:r>
          </a:p>
          <a:p>
            <a:r>
              <a:rPr lang="uk-UA" sz="1200" dirty="0"/>
              <a:t>https://www.e-litera.com.ua/ukrainska-mova-bukvar-chastyna-persha/</a:t>
            </a:r>
          </a:p>
        </p:txBody>
      </p:sp>
    </p:spTree>
    <p:extLst>
      <p:ext uri="{BB962C8B-B14F-4D97-AF65-F5344CB8AC3E}">
        <p14:creationId xmlns:p14="http://schemas.microsoft.com/office/powerpoint/2010/main" val="2913758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smtClean="0"/>
              <a:t>    </a:t>
            </a:r>
            <a:r>
              <a:rPr lang="uk-UA" sz="3600" b="1" dirty="0" smtClean="0"/>
              <a:t>Де «живе» к?</a:t>
            </a:r>
            <a:endParaRPr lang="uk-UA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-396552" y="3595564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                               </a:t>
            </a:r>
            <a:r>
              <a:rPr lang="uk-UA" sz="2400" b="1" dirty="0" smtClean="0"/>
              <a:t>Послухай вірш</a:t>
            </a:r>
            <a:endParaRPr lang="uk-UA" sz="2400" b="1" dirty="0"/>
          </a:p>
        </p:txBody>
      </p:sp>
      <p:pic>
        <p:nvPicPr>
          <p:cNvPr id="3" name="Кошеня. Платон Воронько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0871" y="4344945"/>
            <a:ext cx="4248472" cy="17796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927" y="1588060"/>
            <a:ext cx="2829107" cy="19486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924" y="140742"/>
            <a:ext cx="2784202" cy="27842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-315416"/>
            <a:ext cx="6227025" cy="624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74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Письмо букви К_1080p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1639" y="3645024"/>
            <a:ext cx="6480721" cy="2481139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8" t="25849" r="25198" b="18249"/>
          <a:stretch/>
        </p:blipFill>
        <p:spPr bwMode="auto">
          <a:xfrm>
            <a:off x="2339752" y="254968"/>
            <a:ext cx="5178388" cy="238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2733701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         Подивись відео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51234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100" dirty="0" smtClean="0">
                <a:solidFill>
                  <a:schemeClr val="tx2"/>
                </a:solidFill>
              </a:rPr>
              <a:t>                                       </a:t>
            </a:r>
            <a:r>
              <a:rPr lang="uk-UA" sz="3100" b="1" dirty="0" smtClean="0">
                <a:solidFill>
                  <a:schemeClr val="tx2"/>
                </a:solidFill>
              </a:rPr>
              <a:t>Працюємо в зошиті  с. 33</a:t>
            </a:r>
            <a:br>
              <a:rPr lang="uk-UA" sz="3100" b="1" dirty="0" smtClean="0">
                <a:solidFill>
                  <a:schemeClr val="tx2"/>
                </a:solidFill>
              </a:rPr>
            </a:br>
            <a:r>
              <a:rPr lang="uk-UA" sz="3100" b="1" dirty="0" smtClean="0">
                <a:solidFill>
                  <a:schemeClr val="tx2"/>
                </a:solidFill>
              </a:rPr>
              <a:t/>
            </a:r>
            <a:br>
              <a:rPr lang="uk-UA" sz="3100" b="1" dirty="0" smtClean="0">
                <a:solidFill>
                  <a:schemeClr val="tx2"/>
                </a:solidFill>
              </a:rPr>
            </a:br>
            <a:endParaRPr lang="uk-UA" sz="31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6" t="30886" r="18014" b="32950"/>
          <a:stretch/>
        </p:blipFill>
        <p:spPr bwMode="auto">
          <a:xfrm>
            <a:off x="46126" y="2204864"/>
            <a:ext cx="416583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16" t="23699" r="28606" b="16294"/>
          <a:stretch/>
        </p:blipFill>
        <p:spPr bwMode="auto">
          <a:xfrm>
            <a:off x="4355976" y="744542"/>
            <a:ext cx="4320480" cy="596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34076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 </a:t>
            </a:r>
            <a:r>
              <a:rPr lang="uk-UA" sz="2400" b="1" dirty="0" smtClean="0"/>
              <a:t>Потренуйся с. 32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2680594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4509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       </a:t>
            </a:r>
            <a:r>
              <a:rPr lang="uk-UA" sz="3600" b="1" dirty="0" smtClean="0">
                <a:solidFill>
                  <a:srgbClr val="002060"/>
                </a:solidFill>
              </a:rPr>
              <a:t>Рефлексія з «</a:t>
            </a:r>
            <a:r>
              <a:rPr lang="uk-UA" sz="3600" b="1" dirty="0" err="1" smtClean="0">
                <a:solidFill>
                  <a:srgbClr val="002060"/>
                </a:solidFill>
              </a:rPr>
              <a:t>Лего</a:t>
            </a:r>
            <a:r>
              <a:rPr lang="uk-UA" sz="3600" b="1" dirty="0" smtClean="0">
                <a:solidFill>
                  <a:srgbClr val="002060"/>
                </a:solidFill>
              </a:rPr>
              <a:t>»</a:t>
            </a:r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3552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625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59</Words>
  <Application>Microsoft Office PowerPoint</Application>
  <PresentationFormat>Экран (4:3)</PresentationFormat>
  <Paragraphs>10</Paragraphs>
  <Slides>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Calibri</vt:lpstr>
      <vt:lpstr>Тема Office</vt:lpstr>
      <vt:lpstr>Урок 25 Написання малої букви  к</vt:lpstr>
      <vt:lpstr>    Де «живе» к?</vt:lpstr>
      <vt:lpstr>Презентация PowerPoint</vt:lpstr>
      <vt:lpstr>                                       Працюємо в зошиті  с. 33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25 Написання малої букви  к</dc:title>
  <dc:creator>Лариса</dc:creator>
  <cp:lastModifiedBy>Роман</cp:lastModifiedBy>
  <cp:revision>12</cp:revision>
  <dcterms:created xsi:type="dcterms:W3CDTF">2022-10-09T10:16:57Z</dcterms:created>
  <dcterms:modified xsi:type="dcterms:W3CDTF">2022-10-15T11:29:57Z</dcterms:modified>
</cp:coreProperties>
</file>