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50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627A1-E953-402A-9E90-1DBAC139CCB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CFA4-B5BF-436E-9CE7-1B01E98D809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9643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627A1-E953-402A-9E90-1DBAC139CCB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CFA4-B5BF-436E-9CE7-1B01E98D809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11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627A1-E953-402A-9E90-1DBAC139CCB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CFA4-B5BF-436E-9CE7-1B01E98D809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11768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627A1-E953-402A-9E90-1DBAC139CCB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CFA4-B5BF-436E-9CE7-1B01E98D809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9804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627A1-E953-402A-9E90-1DBAC139CCB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CFA4-B5BF-436E-9CE7-1B01E98D809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3004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627A1-E953-402A-9E90-1DBAC139CCB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CFA4-B5BF-436E-9CE7-1B01E98D809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39662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627A1-E953-402A-9E90-1DBAC139CCB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CFA4-B5BF-436E-9CE7-1B01E98D809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8672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627A1-E953-402A-9E90-1DBAC139CCB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CFA4-B5BF-436E-9CE7-1B01E98D809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2844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627A1-E953-402A-9E90-1DBAC139CCB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CFA4-B5BF-436E-9CE7-1B01E98D809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608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627A1-E953-402A-9E90-1DBAC139CCB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CFA4-B5BF-436E-9CE7-1B01E98D809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52686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627A1-E953-402A-9E90-1DBAC139CCB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CFA4-B5BF-436E-9CE7-1B01E98D809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0248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627A1-E953-402A-9E90-1DBAC139CCB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0CFA4-B5BF-436E-9CE7-1B01E98D809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2581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584175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Урок 38</a:t>
            </a:r>
            <a:br>
              <a:rPr lang="ru-RU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Закріплення</a:t>
            </a:r>
            <a:r>
              <a:rPr lang="ru-RU" sz="3600" b="1" dirty="0" smtClean="0">
                <a:solidFill>
                  <a:srgbClr val="FF0000"/>
                </a:solidFill>
              </a:rPr>
              <a:t> письма </a:t>
            </a:r>
            <a:r>
              <a:rPr lang="uk-UA" sz="3600" b="1" dirty="0" smtClean="0">
                <a:solidFill>
                  <a:srgbClr val="FF0000"/>
                </a:solidFill>
              </a:rPr>
              <a:t>вивчених</a:t>
            </a:r>
            <a:r>
              <a:rPr lang="ru-RU" sz="3600" b="1" dirty="0" smtClean="0">
                <a:solidFill>
                  <a:srgbClr val="FF0000"/>
                </a:solidFill>
              </a:rPr>
              <a:t> букв</a:t>
            </a:r>
            <a:endParaRPr lang="uk-UA" sz="3600" b="1" dirty="0"/>
          </a:p>
        </p:txBody>
      </p:sp>
      <p:pic>
        <p:nvPicPr>
          <p:cNvPr id="4" name="Picture 2" descr="C:\Users\Лариса\Desktop\stock-photo-multiethnic-kids-writing-notebooks-less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2" t="14372" r="2094" b="9433"/>
          <a:stretch/>
        </p:blipFill>
        <p:spPr bwMode="auto">
          <a:xfrm>
            <a:off x="2699792" y="1628800"/>
            <a:ext cx="6046440" cy="361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5949280"/>
            <a:ext cx="73448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</a:t>
            </a:r>
            <a:r>
              <a:rPr lang="uk-UA" dirty="0" smtClean="0"/>
              <a:t>/</a:t>
            </a:r>
          </a:p>
          <a:p>
            <a:endParaRPr lang="uk-UA" sz="1400" dirty="0" smtClean="0"/>
          </a:p>
          <a:p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628800"/>
            <a:ext cx="208823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9591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озмальовки сніжин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620688"/>
            <a:ext cx="1326727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13287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87" y="5301208"/>
            <a:ext cx="13287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4629" y="5157192"/>
            <a:ext cx="13287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4" t="53214" r="61079" b="37795"/>
          <a:stretch/>
        </p:blipFill>
        <p:spPr bwMode="auto">
          <a:xfrm>
            <a:off x="971600" y="3913653"/>
            <a:ext cx="1015395" cy="953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57" t="48523" r="54691" b="42877"/>
          <a:stretch/>
        </p:blipFill>
        <p:spPr bwMode="auto">
          <a:xfrm>
            <a:off x="3253154" y="5228946"/>
            <a:ext cx="1258491" cy="1320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430" y="2073481"/>
            <a:ext cx="1272718" cy="120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9" t="54053" r="78326" b="36622"/>
          <a:stretch/>
        </p:blipFill>
        <p:spPr bwMode="auto">
          <a:xfrm>
            <a:off x="7303127" y="3220724"/>
            <a:ext cx="1161440" cy="1259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0" t="54387" r="82479" b="36622"/>
          <a:stretch/>
        </p:blipFill>
        <p:spPr bwMode="auto">
          <a:xfrm>
            <a:off x="4511646" y="941925"/>
            <a:ext cx="983670" cy="1005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7" t="43441" r="84076" b="46591"/>
          <a:stretch/>
        </p:blipFill>
        <p:spPr bwMode="auto">
          <a:xfrm>
            <a:off x="5495316" y="4013653"/>
            <a:ext cx="1020900" cy="162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9" t="26528" r="79334" b="64481"/>
          <a:stretch/>
        </p:blipFill>
        <p:spPr bwMode="auto">
          <a:xfrm>
            <a:off x="6628291" y="1795336"/>
            <a:ext cx="925710" cy="1134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36" t="56536" r="62101" b="33886"/>
          <a:stretch/>
        </p:blipFill>
        <p:spPr bwMode="auto">
          <a:xfrm>
            <a:off x="5495316" y="2196306"/>
            <a:ext cx="876884" cy="1072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46" t="68092" r="59482" b="23698"/>
          <a:stretch/>
        </p:blipFill>
        <p:spPr bwMode="auto">
          <a:xfrm>
            <a:off x="3074427" y="2122047"/>
            <a:ext cx="1098675" cy="1098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0" t="50377" r="83544" b="41508"/>
          <a:stretch/>
        </p:blipFill>
        <p:spPr bwMode="auto">
          <a:xfrm>
            <a:off x="2719036" y="4013653"/>
            <a:ext cx="710782" cy="843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3" t="49312" r="80090" b="41698"/>
          <a:stretch/>
        </p:blipFill>
        <p:spPr bwMode="auto">
          <a:xfrm>
            <a:off x="4147236" y="3474952"/>
            <a:ext cx="856812" cy="124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5" t="46568" r="79925" b="46200"/>
          <a:stretch/>
        </p:blipFill>
        <p:spPr bwMode="auto">
          <a:xfrm>
            <a:off x="4439955" y="2278687"/>
            <a:ext cx="678169" cy="809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15816" y="372007"/>
            <a:ext cx="3456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chemeClr val="tx2"/>
                </a:solidFill>
              </a:rPr>
              <a:t>Знайди пару</a:t>
            </a:r>
            <a:endParaRPr lang="uk-UA" sz="4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237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9" t="26631" r="36378" b="6912"/>
          <a:stretch/>
        </p:blipFill>
        <p:spPr bwMode="auto">
          <a:xfrm>
            <a:off x="1187624" y="980728"/>
            <a:ext cx="7239096" cy="5214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23964" y="332656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       </a:t>
            </a:r>
            <a:r>
              <a:rPr lang="uk-UA" sz="2400" b="1" dirty="0" smtClean="0"/>
              <a:t>Виконай завдання на с</a:t>
            </a:r>
            <a:r>
              <a:rPr lang="uk-UA" sz="2400" b="1" dirty="0" smtClean="0"/>
              <a:t>. 46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832624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7" t="21354" r="45215" b="6717"/>
          <a:stretch/>
        </p:blipFill>
        <p:spPr bwMode="auto">
          <a:xfrm>
            <a:off x="1923134" y="867707"/>
            <a:ext cx="5457177" cy="5804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332656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tx2"/>
                </a:solidFill>
              </a:rPr>
              <a:t>Працюємо в зошиті с. 49</a:t>
            </a:r>
            <a:endParaRPr lang="uk-UA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746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593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50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Урок 38 Закріплення письма вивчених букв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38 Закріплення письма вивчених букв</dc:title>
  <dc:creator>Лариса</dc:creator>
  <cp:lastModifiedBy>Роман</cp:lastModifiedBy>
  <cp:revision>4</cp:revision>
  <dcterms:created xsi:type="dcterms:W3CDTF">2022-10-11T07:49:09Z</dcterms:created>
  <dcterms:modified xsi:type="dcterms:W3CDTF">2022-10-15T16:03:59Z</dcterms:modified>
</cp:coreProperties>
</file>