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699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363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855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916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792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647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070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6973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75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841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96CF4-F80C-4629-8345-FC3FBE05F26E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10909-D5FC-448F-A73A-9ECEC939D12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16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897" y="68054"/>
            <a:ext cx="7630616" cy="1440159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44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буквосполучення </a:t>
            </a:r>
            <a:r>
              <a:rPr lang="uk-UA" sz="3600" b="1" dirty="0" err="1" smtClean="0">
                <a:solidFill>
                  <a:srgbClr val="FF0000"/>
                </a:solidFill>
              </a:rPr>
              <a:t>ьо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2824"/>
            <a:ext cx="5542600" cy="3544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879" y="1508213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0666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dirty="0" smtClean="0"/>
              <a:t>М’який</a:t>
            </a:r>
            <a:r>
              <a:rPr lang="ru-RU" sz="2400" dirty="0" smtClean="0"/>
              <a:t> </a:t>
            </a:r>
            <a:r>
              <a:rPr lang="ru-RU" sz="2400" dirty="0"/>
              <a:t>знак і буква </a:t>
            </a:r>
            <a:r>
              <a:rPr lang="ru-RU" sz="2400" i="1" dirty="0"/>
              <a:t>О </a:t>
            </a:r>
            <a:endParaRPr lang="ru-RU" sz="2400" dirty="0"/>
          </a:p>
          <a:p>
            <a:r>
              <a:rPr lang="uk-UA" sz="2400" dirty="0"/>
              <a:t>Подружилися давно. </a:t>
            </a:r>
          </a:p>
          <a:p>
            <a:r>
              <a:rPr lang="ru-RU" sz="2400" dirty="0"/>
              <a:t>Де в словах вони </a:t>
            </a:r>
            <a:r>
              <a:rPr lang="uk-UA" sz="2400" dirty="0" smtClean="0"/>
              <a:t>з’являються, </a:t>
            </a:r>
            <a:endParaRPr lang="uk-UA" sz="2400" dirty="0" smtClean="0"/>
          </a:p>
          <a:p>
            <a:r>
              <a:rPr lang="uk-UA" sz="2400" dirty="0" smtClean="0"/>
              <a:t>М’яко </a:t>
            </a:r>
            <a:r>
              <a:rPr lang="uk-UA" sz="2400" dirty="0"/>
              <a:t>звуки вимовляються.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24128" y="282714"/>
            <a:ext cx="27363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             </a:t>
            </a:r>
            <a:r>
              <a:rPr lang="uk-UA" sz="6600" dirty="0" err="1" smtClean="0">
                <a:solidFill>
                  <a:srgbClr val="FF0000"/>
                </a:solidFill>
              </a:rPr>
              <a:t>ьо</a:t>
            </a:r>
            <a:endParaRPr lang="uk-UA" sz="6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3429000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dirty="0" smtClean="0"/>
              <a:t>Ден</a:t>
            </a:r>
            <a:r>
              <a:rPr lang="uk-UA" sz="5400" dirty="0" smtClean="0">
                <a:solidFill>
                  <a:srgbClr val="FF0000"/>
                </a:solidFill>
              </a:rPr>
              <a:t>ьо</a:t>
            </a:r>
            <a:r>
              <a:rPr lang="uk-UA" sz="5400" dirty="0" smtClean="0"/>
              <a:t>к, пен</a:t>
            </a:r>
            <a:r>
              <a:rPr lang="uk-UA" sz="5400" dirty="0" smtClean="0">
                <a:solidFill>
                  <a:srgbClr val="FF0000"/>
                </a:solidFill>
              </a:rPr>
              <a:t>ьо</a:t>
            </a:r>
            <a:r>
              <a:rPr lang="uk-UA" sz="5400" dirty="0" smtClean="0"/>
              <a:t>к, л</a:t>
            </a:r>
            <a:r>
              <a:rPr lang="uk-UA" sz="5400" dirty="0" smtClean="0">
                <a:solidFill>
                  <a:srgbClr val="FF0000"/>
                </a:solidFill>
              </a:rPr>
              <a:t>ьо</a:t>
            </a:r>
            <a:r>
              <a:rPr lang="uk-UA" sz="5400" dirty="0" smtClean="0"/>
              <a:t>н,</a:t>
            </a:r>
          </a:p>
          <a:p>
            <a:r>
              <a:rPr lang="uk-UA" sz="5400" dirty="0"/>
              <a:t> </a:t>
            </a:r>
            <a:r>
              <a:rPr lang="uk-UA" sz="5400" dirty="0" smtClean="0"/>
              <a:t>       с</a:t>
            </a:r>
            <a:r>
              <a:rPr lang="uk-UA" sz="5400" dirty="0" smtClean="0">
                <a:solidFill>
                  <a:srgbClr val="FF0000"/>
                </a:solidFill>
              </a:rPr>
              <a:t>ьо</a:t>
            </a:r>
            <a:r>
              <a:rPr lang="uk-UA" sz="5400" dirty="0" smtClean="0"/>
              <a:t>ма, тр</a:t>
            </a:r>
            <a:r>
              <a:rPr lang="uk-UA" sz="5400" dirty="0" smtClean="0">
                <a:solidFill>
                  <a:srgbClr val="FF0000"/>
                </a:solidFill>
              </a:rPr>
              <a:t>ьо</a:t>
            </a:r>
            <a:r>
              <a:rPr lang="uk-UA" sz="5400" dirty="0" smtClean="0"/>
              <a:t>м.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131840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5" t="50000" r="39465" b="30368"/>
          <a:stretch/>
        </p:blipFill>
        <p:spPr bwMode="auto">
          <a:xfrm>
            <a:off x="395537" y="1700808"/>
            <a:ext cx="833995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83671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55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99453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9" t="25607" r="49900" b="8867"/>
          <a:stretch/>
        </p:blipFill>
        <p:spPr bwMode="auto">
          <a:xfrm>
            <a:off x="3419872" y="3448"/>
            <a:ext cx="4981988" cy="670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2492896"/>
            <a:ext cx="3148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56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2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" t="10087" r="14501"/>
          <a:stretch/>
        </p:blipFill>
        <p:spPr bwMode="auto">
          <a:xfrm>
            <a:off x="1187624" y="33536"/>
            <a:ext cx="6912768" cy="3872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3929048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err="1"/>
              <a:t>л</a:t>
            </a:r>
            <a:r>
              <a:rPr lang="uk-UA" sz="4800" b="1" dirty="0" err="1" smtClean="0">
                <a:solidFill>
                  <a:srgbClr val="FF0000"/>
                </a:solidFill>
              </a:rPr>
              <a:t>ьо</a:t>
            </a:r>
            <a:r>
              <a:rPr lang="uk-UA" sz="4800" b="1" dirty="0" smtClean="0"/>
              <a:t>  </a:t>
            </a:r>
            <a:r>
              <a:rPr lang="uk-UA" sz="4800" b="1" dirty="0" err="1" smtClean="0"/>
              <a:t>н</a:t>
            </a:r>
            <a:r>
              <a:rPr lang="uk-UA" sz="4800" b="1" dirty="0" err="1" smtClean="0">
                <a:solidFill>
                  <a:srgbClr val="FF0000"/>
                </a:solidFill>
              </a:rPr>
              <a:t>ьо</a:t>
            </a:r>
            <a:r>
              <a:rPr lang="uk-UA" sz="4800" b="1" dirty="0" smtClean="0"/>
              <a:t>   </a:t>
            </a:r>
            <a:r>
              <a:rPr lang="uk-UA" sz="4800" b="1" dirty="0" err="1" smtClean="0"/>
              <a:t>р</a:t>
            </a:r>
            <a:r>
              <a:rPr lang="uk-UA" sz="4800" b="1" dirty="0" err="1" smtClean="0">
                <a:solidFill>
                  <a:srgbClr val="FF0000"/>
                </a:solidFill>
              </a:rPr>
              <a:t>ьо</a:t>
            </a:r>
            <a:r>
              <a:rPr lang="uk-UA" sz="4800" b="1" dirty="0" smtClean="0"/>
              <a:t>  </a:t>
            </a:r>
            <a:r>
              <a:rPr lang="uk-UA" sz="4800" b="1" dirty="0" err="1" smtClean="0"/>
              <a:t>т</a:t>
            </a:r>
            <a:r>
              <a:rPr lang="uk-UA" sz="4800" b="1" dirty="0" err="1" smtClean="0">
                <a:solidFill>
                  <a:srgbClr val="FF0000"/>
                </a:solidFill>
              </a:rPr>
              <a:t>ьо</a:t>
            </a:r>
            <a:endParaRPr lang="uk-UA" sz="4800" b="1" dirty="0" smtClean="0">
              <a:solidFill>
                <a:srgbClr val="FF0000"/>
              </a:solidFill>
            </a:endParaRPr>
          </a:p>
          <a:p>
            <a:r>
              <a:rPr lang="uk-UA" sz="4800" b="1" dirty="0"/>
              <a:t> </a:t>
            </a:r>
            <a:r>
              <a:rPr lang="uk-UA" sz="4800" b="1" dirty="0" smtClean="0"/>
              <a:t>          </a:t>
            </a:r>
            <a:r>
              <a:rPr lang="uk-UA" sz="4800" b="1" dirty="0" err="1" smtClean="0"/>
              <a:t>н</a:t>
            </a:r>
            <a:r>
              <a:rPr lang="uk-UA" sz="4800" b="1" dirty="0" err="1" smtClean="0">
                <a:solidFill>
                  <a:srgbClr val="FF0000"/>
                </a:solidFill>
              </a:rPr>
              <a:t>ьо</a:t>
            </a:r>
            <a:r>
              <a:rPr lang="uk-UA" sz="4800" b="1" dirty="0" smtClean="0"/>
              <a:t>  </a:t>
            </a:r>
            <a:r>
              <a:rPr lang="uk-UA" sz="4800" b="1" dirty="0" err="1" smtClean="0"/>
              <a:t>с</a:t>
            </a:r>
            <a:r>
              <a:rPr lang="uk-UA" sz="4800" b="1" dirty="0" err="1" smtClean="0">
                <a:solidFill>
                  <a:srgbClr val="FF0000"/>
                </a:solidFill>
              </a:rPr>
              <a:t>ьо</a:t>
            </a:r>
            <a:r>
              <a:rPr lang="uk-UA" sz="4800" b="1" dirty="0" smtClean="0"/>
              <a:t> </a:t>
            </a:r>
            <a:endParaRPr lang="uk-UA" sz="4800" b="1" dirty="0"/>
          </a:p>
        </p:txBody>
      </p:sp>
    </p:spTree>
    <p:extLst>
      <p:ext uri="{BB962C8B-B14F-4D97-AF65-F5344CB8AC3E}">
        <p14:creationId xmlns:p14="http://schemas.microsoft.com/office/powerpoint/2010/main" val="3790689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26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84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44 Написання буквосполучення ьо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44 Написання буквосполучення ьо</dc:title>
  <dc:creator>Лариса</dc:creator>
  <cp:lastModifiedBy>Роман</cp:lastModifiedBy>
  <cp:revision>3</cp:revision>
  <dcterms:created xsi:type="dcterms:W3CDTF">2022-10-12T08:15:07Z</dcterms:created>
  <dcterms:modified xsi:type="dcterms:W3CDTF">2022-10-15T16:50:39Z</dcterms:modified>
</cp:coreProperties>
</file>