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1" r:id="rId6"/>
    <p:sldId id="260" r:id="rId7"/>
  </p:sldIdLst>
  <p:sldSz cx="9144000" cy="6858000" type="screen4x3"/>
  <p:notesSz cx="6858000" cy="91440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8" d="100"/>
          <a:sy n="88" d="100"/>
        </p:scale>
        <p:origin x="1500" y="-6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17C826-B4F9-408A-BD2A-4C75939D8C2A}" type="datetimeFigureOut">
              <a:rPr lang="uk-UA" smtClean="0"/>
              <a:t>15.10.2022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8C3F70-E4A4-455D-86A5-9B6D170037EB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1733700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17C826-B4F9-408A-BD2A-4C75939D8C2A}" type="datetimeFigureOut">
              <a:rPr lang="uk-UA" smtClean="0"/>
              <a:t>15.10.2022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8C3F70-E4A4-455D-86A5-9B6D170037EB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577195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17C826-B4F9-408A-BD2A-4C75939D8C2A}" type="datetimeFigureOut">
              <a:rPr lang="uk-UA" smtClean="0"/>
              <a:t>15.10.2022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8C3F70-E4A4-455D-86A5-9B6D170037EB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3897571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17C826-B4F9-408A-BD2A-4C75939D8C2A}" type="datetimeFigureOut">
              <a:rPr lang="uk-UA" smtClean="0"/>
              <a:t>15.10.2022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8C3F70-E4A4-455D-86A5-9B6D170037EB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0498829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17C826-B4F9-408A-BD2A-4C75939D8C2A}" type="datetimeFigureOut">
              <a:rPr lang="uk-UA" smtClean="0"/>
              <a:t>15.10.2022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8C3F70-E4A4-455D-86A5-9B6D170037EB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9861505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17C826-B4F9-408A-BD2A-4C75939D8C2A}" type="datetimeFigureOut">
              <a:rPr lang="uk-UA" smtClean="0"/>
              <a:t>15.10.2022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8C3F70-E4A4-455D-86A5-9B6D170037EB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4120034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17C826-B4F9-408A-BD2A-4C75939D8C2A}" type="datetimeFigureOut">
              <a:rPr lang="uk-UA" smtClean="0"/>
              <a:t>15.10.2022</a:t>
            </a:fld>
            <a:endParaRPr lang="uk-UA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8C3F70-E4A4-455D-86A5-9B6D170037EB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7685417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17C826-B4F9-408A-BD2A-4C75939D8C2A}" type="datetimeFigureOut">
              <a:rPr lang="uk-UA" smtClean="0"/>
              <a:t>15.10.2022</a:t>
            </a:fld>
            <a:endParaRPr lang="uk-UA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8C3F70-E4A4-455D-86A5-9B6D170037EB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7850283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17C826-B4F9-408A-BD2A-4C75939D8C2A}" type="datetimeFigureOut">
              <a:rPr lang="uk-UA" smtClean="0"/>
              <a:t>15.10.2022</a:t>
            </a:fld>
            <a:endParaRPr lang="uk-UA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8C3F70-E4A4-455D-86A5-9B6D170037EB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40744900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17C826-B4F9-408A-BD2A-4C75939D8C2A}" type="datetimeFigureOut">
              <a:rPr lang="uk-UA" smtClean="0"/>
              <a:t>15.10.2022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8C3F70-E4A4-455D-86A5-9B6D170037EB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41559811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17C826-B4F9-408A-BD2A-4C75939D8C2A}" type="datetimeFigureOut">
              <a:rPr lang="uk-UA" smtClean="0"/>
              <a:t>15.10.2022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8C3F70-E4A4-455D-86A5-9B6D170037EB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6770639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517C826-B4F9-408A-BD2A-4C75939D8C2A}" type="datetimeFigureOut">
              <a:rPr lang="uk-UA" smtClean="0"/>
              <a:t>15.10.2022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8C3F70-E4A4-455D-86A5-9B6D170037EB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5145183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16632"/>
            <a:ext cx="7772400" cy="1368151"/>
          </a:xfrm>
        </p:spPr>
        <p:txBody>
          <a:bodyPr>
            <a:normAutofit/>
          </a:bodyPr>
          <a:lstStyle/>
          <a:p>
            <a:r>
              <a:rPr lang="ru-RU" sz="3600" b="1" dirty="0" smtClean="0"/>
              <a:t>Урок 37</a:t>
            </a:r>
            <a:br>
              <a:rPr lang="ru-RU" sz="3600" b="1" dirty="0" smtClean="0"/>
            </a:br>
            <a:r>
              <a:rPr lang="ru-RU" sz="3600" b="1" dirty="0" err="1" smtClean="0">
                <a:solidFill>
                  <a:srgbClr val="FF0000"/>
                </a:solidFill>
              </a:rPr>
              <a:t>Написання</a:t>
            </a:r>
            <a:r>
              <a:rPr lang="ru-RU" sz="3600" b="1" dirty="0" smtClean="0">
                <a:solidFill>
                  <a:srgbClr val="FF0000"/>
                </a:solidFill>
              </a:rPr>
              <a:t> </a:t>
            </a:r>
            <a:r>
              <a:rPr lang="ru-RU" sz="3600" b="1" dirty="0" err="1" smtClean="0">
                <a:solidFill>
                  <a:srgbClr val="FF0000"/>
                </a:solidFill>
              </a:rPr>
              <a:t>великої</a:t>
            </a:r>
            <a:r>
              <a:rPr lang="ru-RU" sz="3600" b="1" dirty="0" smtClean="0">
                <a:solidFill>
                  <a:srgbClr val="FF0000"/>
                </a:solidFill>
              </a:rPr>
              <a:t> З</a:t>
            </a:r>
            <a:endParaRPr lang="uk-UA" sz="3600" b="1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1757972"/>
            <a:ext cx="5917168" cy="37310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395536" y="5949280"/>
            <a:ext cx="7344816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1200" dirty="0" smtClean="0"/>
              <a:t>Л. В. Шевчук. Видавництво «Літера», 2022 </a:t>
            </a:r>
          </a:p>
          <a:p>
            <a:r>
              <a:rPr lang="uk-UA" sz="1200" dirty="0" smtClean="0"/>
              <a:t>Див. також «Методичні рекомендації до уроків проведення письма», </a:t>
            </a:r>
          </a:p>
          <a:p>
            <a:r>
              <a:rPr lang="uk-UA" sz="1200" dirty="0" smtClean="0"/>
              <a:t>https://www.e-litera.com.ua/ukrainska-mova-bukvar-chastyna-persha</a:t>
            </a:r>
            <a:r>
              <a:rPr lang="uk-UA" dirty="0" smtClean="0"/>
              <a:t>/</a:t>
            </a:r>
          </a:p>
          <a:p>
            <a:endParaRPr lang="uk-UA" sz="1400" dirty="0" smtClean="0"/>
          </a:p>
          <a:p>
            <a:r>
              <a:rPr lang="uk-UA" dirty="0" smtClean="0"/>
              <a:t> </a:t>
            </a:r>
            <a:endParaRPr lang="uk-UA" dirty="0"/>
          </a:p>
        </p:txBody>
      </p:sp>
      <p:pic>
        <p:nvPicPr>
          <p:cNvPr id="6" name="Рисунок 5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1752157"/>
            <a:ext cx="2088232" cy="2808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19256842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71600" y="3573016"/>
            <a:ext cx="158417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5400" dirty="0" smtClean="0"/>
              <a:t> Зоя</a:t>
            </a:r>
            <a:endParaRPr lang="uk-UA" sz="5400" dirty="0"/>
          </a:p>
        </p:txBody>
      </p:sp>
      <p:sp>
        <p:nvSpPr>
          <p:cNvPr id="4" name="TextBox 3"/>
          <p:cNvSpPr txBox="1"/>
          <p:nvPr/>
        </p:nvSpPr>
        <p:spPr>
          <a:xfrm>
            <a:off x="2855997" y="4941168"/>
            <a:ext cx="186001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000" dirty="0" smtClean="0"/>
              <a:t>кизил</a:t>
            </a:r>
            <a:endParaRPr lang="uk-UA" sz="4000" dirty="0"/>
          </a:p>
        </p:txBody>
      </p:sp>
      <p:sp>
        <p:nvSpPr>
          <p:cNvPr id="5" name="TextBox 4"/>
          <p:cNvSpPr txBox="1"/>
          <p:nvPr/>
        </p:nvSpPr>
        <p:spPr>
          <a:xfrm>
            <a:off x="4247456" y="692696"/>
            <a:ext cx="183671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800" dirty="0" smtClean="0"/>
              <a:t>    Зіна</a:t>
            </a:r>
            <a:endParaRPr lang="uk-UA" sz="4800" dirty="0"/>
          </a:p>
        </p:txBody>
      </p:sp>
      <p:pic>
        <p:nvPicPr>
          <p:cNvPr id="2058" name="Picture 1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7023" y="4691413"/>
            <a:ext cx="2088232" cy="19152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0077" y="-519147"/>
            <a:ext cx="3007221" cy="451083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75055" y="-63545"/>
            <a:ext cx="3200131" cy="4809211"/>
          </a:xfrm>
          <a:prstGeom prst="rect">
            <a:avLst/>
          </a:prstGeom>
        </p:spPr>
      </p:pic>
      <p:pic>
        <p:nvPicPr>
          <p:cNvPr id="13" name="Picture 7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3953764"/>
            <a:ext cx="4359170" cy="29329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99287" y="1174790"/>
            <a:ext cx="1797473" cy="1935497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94986" y="1701018"/>
            <a:ext cx="2094717" cy="20185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469804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369" t="38750" r="56820" b="43072"/>
          <a:stretch/>
        </p:blipFill>
        <p:spPr bwMode="auto">
          <a:xfrm>
            <a:off x="2771800" y="332656"/>
            <a:ext cx="3879274" cy="12884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y2mate.com - Букви З з_360p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123728" y="3501008"/>
            <a:ext cx="4572000" cy="234888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771800" y="2708920"/>
            <a:ext cx="33843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dirty="0" smtClean="0"/>
              <a:t>   Подивись відео!</a:t>
            </a:r>
            <a:endParaRPr lang="uk-UA" sz="2800" dirty="0"/>
          </a:p>
        </p:txBody>
      </p:sp>
    </p:spTree>
    <p:extLst>
      <p:ext uri="{BB962C8B-B14F-4D97-AF65-F5344CB8AC3E}">
        <p14:creationId xmlns:p14="http://schemas.microsoft.com/office/powerpoint/2010/main" val="12616291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901" t="53019" r="38294" b="28217"/>
          <a:stretch/>
        </p:blipFill>
        <p:spPr bwMode="auto">
          <a:xfrm>
            <a:off x="251520" y="1484784"/>
            <a:ext cx="8892480" cy="19442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611560" y="908720"/>
            <a:ext cx="28083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dirty="0" smtClean="0"/>
              <a:t>   </a:t>
            </a:r>
            <a:r>
              <a:rPr lang="uk-UA" sz="2400" b="1" dirty="0" smtClean="0"/>
              <a:t>Потренуйся! С. 46</a:t>
            </a:r>
            <a:endParaRPr lang="uk-UA" sz="2400" b="1" dirty="0"/>
          </a:p>
        </p:txBody>
      </p:sp>
    </p:spTree>
    <p:extLst>
      <p:ext uri="{BB962C8B-B14F-4D97-AF65-F5344CB8AC3E}">
        <p14:creationId xmlns:p14="http://schemas.microsoft.com/office/powerpoint/2010/main" val="382200803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67544" y="2780928"/>
            <a:ext cx="367240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b="1" dirty="0" smtClean="0">
                <a:solidFill>
                  <a:schemeClr val="tx2"/>
                </a:solidFill>
              </a:rPr>
              <a:t>Працюємо </a:t>
            </a:r>
            <a:endParaRPr lang="uk-UA" sz="2800" b="1" dirty="0" smtClean="0">
              <a:solidFill>
                <a:schemeClr val="tx2"/>
              </a:solidFill>
            </a:endParaRPr>
          </a:p>
          <a:p>
            <a:r>
              <a:rPr lang="uk-UA" sz="2800" b="1" dirty="0" smtClean="0">
                <a:solidFill>
                  <a:schemeClr val="tx2"/>
                </a:solidFill>
              </a:rPr>
              <a:t>в </a:t>
            </a:r>
            <a:r>
              <a:rPr lang="uk-UA" sz="2800" b="1" dirty="0" smtClean="0">
                <a:solidFill>
                  <a:schemeClr val="tx2"/>
                </a:solidFill>
              </a:rPr>
              <a:t>зошиті с. 48</a:t>
            </a:r>
            <a:endParaRPr lang="uk-UA" sz="2800" b="1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91880" y="62343"/>
            <a:ext cx="5000625" cy="6391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211768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051720" y="908720"/>
            <a:ext cx="45090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400" dirty="0" smtClean="0">
                <a:solidFill>
                  <a:srgbClr val="002060"/>
                </a:solidFill>
              </a:rPr>
              <a:t>       </a:t>
            </a:r>
            <a:r>
              <a:rPr lang="uk-UA" sz="3600" b="1" dirty="0" smtClean="0">
                <a:solidFill>
                  <a:srgbClr val="002060"/>
                </a:solidFill>
              </a:rPr>
              <a:t>Рефлексія з «</a:t>
            </a:r>
            <a:r>
              <a:rPr lang="uk-UA" sz="3600" b="1" dirty="0" err="1" smtClean="0">
                <a:solidFill>
                  <a:srgbClr val="002060"/>
                </a:solidFill>
              </a:rPr>
              <a:t>Лего</a:t>
            </a:r>
            <a:r>
              <a:rPr lang="uk-UA" sz="3600" b="1" dirty="0" smtClean="0">
                <a:solidFill>
                  <a:srgbClr val="002060"/>
                </a:solidFill>
              </a:rPr>
              <a:t>»</a:t>
            </a:r>
            <a:endParaRPr lang="uk-UA" sz="3600" b="1" dirty="0">
              <a:solidFill>
                <a:srgbClr val="00206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3528" y="2636912"/>
            <a:ext cx="8355297" cy="2016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1331034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36</TotalTime>
  <Words>56</Words>
  <Application>Microsoft Office PowerPoint</Application>
  <PresentationFormat>Экран (4:3)</PresentationFormat>
  <Paragraphs>14</Paragraphs>
  <Slides>6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9" baseType="lpstr">
      <vt:lpstr>Arial</vt:lpstr>
      <vt:lpstr>Calibri</vt:lpstr>
      <vt:lpstr>Тема Office</vt:lpstr>
      <vt:lpstr>Урок 37 Написання великої З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Урок 37 Написання великої З</dc:title>
  <dc:creator>Лариса</dc:creator>
  <cp:lastModifiedBy>Роман</cp:lastModifiedBy>
  <cp:revision>5</cp:revision>
  <dcterms:created xsi:type="dcterms:W3CDTF">2022-10-11T07:27:41Z</dcterms:created>
  <dcterms:modified xsi:type="dcterms:W3CDTF">2022-10-15T16:01:32Z</dcterms:modified>
</cp:coreProperties>
</file>