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0600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55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8609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8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269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828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235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802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302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9318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2654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AF819-2172-4676-8EC5-BD4D8B5AE4AD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5C2FC-F8B4-4EC8-9520-052791C4C1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394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Урок 33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малої р</a:t>
            </a:r>
            <a:endParaRPr lang="uk-UA" sz="3600" b="1" dirty="0"/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3263857" y="1412776"/>
            <a:ext cx="562415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5517233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2593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9 Равлики ideas | равлик, малюнки, твари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850" y="1905248"/>
            <a:ext cx="22479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Біла заготовка рушника на домотканому полотні РД-027-15/40 / Берегиня /  Рушники / Заготовки під вишивку бісером або нитками на Zinzilin.com | Po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24" y="548679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811" y="3972173"/>
            <a:ext cx="273601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3" t="15279" r="6237" b="11768"/>
          <a:stretch/>
        </p:blipFill>
        <p:spPr bwMode="auto">
          <a:xfrm>
            <a:off x="614024" y="3212976"/>
            <a:ext cx="2013760" cy="196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041" y="4548336"/>
            <a:ext cx="220486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10" descr="Листья редиса в простых срисовках для детей в школу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630" y="312638"/>
            <a:ext cx="2286989" cy="242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832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8" t="32495" r="35633" b="49718"/>
          <a:stretch/>
        </p:blipFill>
        <p:spPr bwMode="auto">
          <a:xfrm>
            <a:off x="2843808" y="548680"/>
            <a:ext cx="3338947" cy="126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Букви Р р_36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23728" y="3284984"/>
            <a:ext cx="4968552" cy="27809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2276872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 </a:t>
            </a:r>
            <a:r>
              <a:rPr lang="uk-UA" sz="4000" b="1" dirty="0" smtClean="0"/>
              <a:t>Подивись відео!</a:t>
            </a:r>
            <a:endParaRPr lang="uk-UA" sz="4000" b="1" dirty="0"/>
          </a:p>
        </p:txBody>
      </p:sp>
    </p:spTree>
    <p:extLst>
      <p:ext uri="{BB962C8B-B14F-4D97-AF65-F5344CB8AC3E}">
        <p14:creationId xmlns:p14="http://schemas.microsoft.com/office/powerpoint/2010/main" val="222240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9" t="50000" r="19024" b="25000"/>
          <a:stretch/>
        </p:blipFill>
        <p:spPr bwMode="auto">
          <a:xfrm>
            <a:off x="611560" y="1957482"/>
            <a:ext cx="8134523" cy="262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77281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635089" y="878958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Потренуйся! С. 41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2309864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0" t="31518" r="28286" b="9649"/>
          <a:stretch/>
        </p:blipFill>
        <p:spPr bwMode="auto">
          <a:xfrm>
            <a:off x="4067944" y="188640"/>
            <a:ext cx="4590612" cy="636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2636912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43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1755998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978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50</Words>
  <Application>Microsoft Office PowerPoint</Application>
  <PresentationFormat>Экран (4:3)</PresentationFormat>
  <Paragraphs>11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33 Написання малої 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33 Написання малої р</dc:title>
  <dc:creator>Лариса</dc:creator>
  <cp:lastModifiedBy>Роман</cp:lastModifiedBy>
  <cp:revision>5</cp:revision>
  <dcterms:created xsi:type="dcterms:W3CDTF">2022-10-09T16:30:53Z</dcterms:created>
  <dcterms:modified xsi:type="dcterms:W3CDTF">2022-10-15T15:14:55Z</dcterms:modified>
</cp:coreProperties>
</file>