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3017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984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121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244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042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031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330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478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786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969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359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098A-B050-4EA5-86B9-4803C3AEC19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5487-BFFF-4211-ADDD-50220EA886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31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7558608" cy="1008111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Урок 31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великої П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3173449" y="1412776"/>
            <a:ext cx="573175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0661" y="5626894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059" y="1412776"/>
            <a:ext cx="2391139" cy="313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2259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ПОПЕЛЮШКА ТА ЇЇ ВІРНІ ПОМІЧНИКИ - СЦЕНАРІЇ ДЛЯ ЮНИХ АКТОРІ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800" y="1694118"/>
            <a:ext cx="2306543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268760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 smtClean="0"/>
              <a:t>А   Л    У    Т</a:t>
            </a:r>
          </a:p>
          <a:p>
            <a:r>
              <a:rPr lang="uk-UA" sz="6000" dirty="0" smtClean="0"/>
              <a:t>   Д    Н   К </a:t>
            </a:r>
            <a:endParaRPr lang="uk-UA" sz="60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4" t="53214" r="61079" b="37795"/>
          <a:stretch/>
        </p:blipFill>
        <p:spPr bwMode="auto">
          <a:xfrm>
            <a:off x="755576" y="3241952"/>
            <a:ext cx="678870" cy="63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5" t="35818" r="61079" b="56321"/>
          <a:stretch/>
        </p:blipFill>
        <p:spPr bwMode="auto">
          <a:xfrm>
            <a:off x="4211960" y="3258847"/>
            <a:ext cx="716452" cy="557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3" t="50000" r="54797" b="39600"/>
          <a:stretch/>
        </p:blipFill>
        <p:spPr bwMode="auto">
          <a:xfrm>
            <a:off x="2282876" y="5088091"/>
            <a:ext cx="942110" cy="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3" t="54438" r="57565" b="36231"/>
          <a:stretch/>
        </p:blipFill>
        <p:spPr bwMode="auto">
          <a:xfrm>
            <a:off x="755576" y="4887902"/>
            <a:ext cx="581891" cy="661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21" t="50000" r="55649" b="40531"/>
          <a:stretch/>
        </p:blipFill>
        <p:spPr bwMode="auto">
          <a:xfrm>
            <a:off x="4211960" y="4393407"/>
            <a:ext cx="706584" cy="671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7" t="48523" r="54691" b="42877"/>
          <a:stretch/>
        </p:blipFill>
        <p:spPr bwMode="auto">
          <a:xfrm>
            <a:off x="2483768" y="3717033"/>
            <a:ext cx="741218" cy="77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5" t="65023" r="36958" b="26605"/>
          <a:stretch/>
        </p:blipFill>
        <p:spPr bwMode="auto">
          <a:xfrm>
            <a:off x="5076057" y="4887902"/>
            <a:ext cx="576063" cy="93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332656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          Великі літери</a:t>
            </a:r>
            <a:endParaRPr lang="uk-U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781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82" t="50000" r="29050" b="34081"/>
          <a:stretch/>
        </p:blipFill>
        <p:spPr bwMode="auto">
          <a:xfrm>
            <a:off x="2729344" y="692696"/>
            <a:ext cx="3678493" cy="112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y2mate.com - Букви П п_4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0" y="3068960"/>
            <a:ext cx="6096000" cy="26460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67744" y="2348880"/>
            <a:ext cx="4140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        </a:t>
            </a:r>
            <a:r>
              <a:rPr lang="uk-UA" sz="2800" b="1" dirty="0" smtClean="0"/>
              <a:t>Подивись відео!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28126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6" t="45787" r="18278" b="46981"/>
          <a:stretch/>
        </p:blipFill>
        <p:spPr bwMode="auto">
          <a:xfrm>
            <a:off x="445773" y="1218373"/>
            <a:ext cx="8496944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6" t="39532" r="20727" b="33690"/>
          <a:stretch/>
        </p:blipFill>
        <p:spPr bwMode="auto">
          <a:xfrm>
            <a:off x="445773" y="3717032"/>
            <a:ext cx="715056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1359" y="631356"/>
            <a:ext cx="3280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Потренуйся! С. 37</a:t>
            </a:r>
            <a:endParaRPr lang="uk-UA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1359" y="2943608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Виконай завдання с. 37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572404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48" t="22526" r="28500" b="20008"/>
          <a:stretch/>
        </p:blipFill>
        <p:spPr bwMode="auto">
          <a:xfrm>
            <a:off x="3275856" y="188640"/>
            <a:ext cx="5040560" cy="642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492896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40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85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201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66</Words>
  <Application>Microsoft Office PowerPoint</Application>
  <PresentationFormat>Экран (4:3)</PresentationFormat>
  <Paragraphs>15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31 Написання великої 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31 Написання великої П</dc:title>
  <dc:creator>Лариса</dc:creator>
  <cp:lastModifiedBy>Роман</cp:lastModifiedBy>
  <cp:revision>5</cp:revision>
  <dcterms:created xsi:type="dcterms:W3CDTF">2022-10-09T15:03:57Z</dcterms:created>
  <dcterms:modified xsi:type="dcterms:W3CDTF">2022-10-15T15:08:13Z</dcterms:modified>
</cp:coreProperties>
</file>