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567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732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492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23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399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976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373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2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468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190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E6503-AEDF-4BDB-95C3-BBBC52C61A6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243A4-38F1-4F9F-9A02-56EDA7F73F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67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628" y="332656"/>
            <a:ext cx="8782744" cy="1800200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28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Закріплення написання вивчених букв. 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РЗМ «Опікуємося домашніми улюбленцями»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707904" y="2348880"/>
            <a:ext cx="5082798" cy="31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33360"/>
            <a:ext cx="2160240" cy="299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4098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92696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tx2"/>
                </a:solidFill>
              </a:rPr>
              <a:t>                  </a:t>
            </a:r>
            <a:r>
              <a:rPr lang="uk-UA" sz="2800" b="1" dirty="0" smtClean="0">
                <a:solidFill>
                  <a:schemeClr val="tx2"/>
                </a:solidFill>
              </a:rPr>
              <a:t>Знайди  пару!</a:t>
            </a:r>
            <a:endParaRPr lang="uk-UA" sz="28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46301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</a:t>
            </a:r>
            <a:r>
              <a:rPr lang="uk-UA" sz="3600" b="1" dirty="0" smtClean="0"/>
              <a:t>К         д              Т              Д          Н           к      А         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7" t="48523" r="54691" b="42877"/>
          <a:stretch/>
        </p:blipFill>
        <p:spPr bwMode="auto">
          <a:xfrm>
            <a:off x="4788024" y="2092037"/>
            <a:ext cx="1008112" cy="116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6" t="68092" r="59482" b="23698"/>
          <a:stretch/>
        </p:blipFill>
        <p:spPr bwMode="auto">
          <a:xfrm>
            <a:off x="3453971" y="2852936"/>
            <a:ext cx="1011206" cy="101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4" t="53214" r="61079" b="37795"/>
          <a:stretch/>
        </p:blipFill>
        <p:spPr bwMode="auto">
          <a:xfrm>
            <a:off x="341191" y="2852936"/>
            <a:ext cx="1093255" cy="102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21" t="50000" r="55649" b="40531"/>
          <a:stretch/>
        </p:blipFill>
        <p:spPr bwMode="auto">
          <a:xfrm>
            <a:off x="6818132" y="2745752"/>
            <a:ext cx="1138243" cy="1081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6" t="54191" r="61079" b="33886"/>
          <a:stretch/>
        </p:blipFill>
        <p:spPr bwMode="auto">
          <a:xfrm>
            <a:off x="5796135" y="4405746"/>
            <a:ext cx="1330685" cy="1399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3" t="50000" r="54797" b="39600"/>
          <a:stretch/>
        </p:blipFill>
        <p:spPr bwMode="auto">
          <a:xfrm>
            <a:off x="3413866" y="4405746"/>
            <a:ext cx="1482162" cy="115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3" t="54438" r="57565" b="36231"/>
          <a:stretch/>
        </p:blipFill>
        <p:spPr bwMode="auto">
          <a:xfrm>
            <a:off x="1757292" y="3813460"/>
            <a:ext cx="1182926" cy="134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5" t="35818" r="61079" b="56321"/>
          <a:stretch/>
        </p:blipFill>
        <p:spPr bwMode="auto">
          <a:xfrm>
            <a:off x="1859362" y="1992632"/>
            <a:ext cx="1271763" cy="98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260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рмовий пазл Домашні тварини, 20 ел. Melissa &amp; Doug малюнок комбінований ‣  Ціна 780 грн ‣ Купити в інтернет-магазині Каста ‣ Київ, Одеса, Харків ‣  Доставка по всій Україні!(#251317579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30861" r="9637" b="16704"/>
          <a:stretch/>
        </p:blipFill>
        <p:spPr bwMode="auto">
          <a:xfrm>
            <a:off x="1331640" y="1412776"/>
            <a:ext cx="631870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764704"/>
            <a:ext cx="5439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chemeClr val="tx2"/>
                </a:solidFill>
              </a:rPr>
              <a:t>    </a:t>
            </a:r>
            <a:r>
              <a:rPr lang="uk-UA" sz="3200" b="1" dirty="0" smtClean="0">
                <a:solidFill>
                  <a:schemeClr val="tx2"/>
                </a:solidFill>
              </a:rPr>
              <a:t>Мої домашні улюбленці</a:t>
            </a:r>
            <a:endParaRPr lang="uk-UA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5517232"/>
            <a:ext cx="5511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                    </a:t>
            </a:r>
            <a:r>
              <a:rPr lang="uk-UA" sz="2800" b="1" dirty="0" smtClean="0"/>
              <a:t>Хто живе у тебе вдома? 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984376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1" t="22123" r="23920" b="8562"/>
          <a:stretch/>
        </p:blipFill>
        <p:spPr bwMode="auto">
          <a:xfrm>
            <a:off x="3563888" y="188639"/>
            <a:ext cx="5328592" cy="633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556792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36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6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19675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Виконай завдання на с. 32</a:t>
            </a:r>
            <a:endParaRPr lang="uk-UA" sz="24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2" t="60446" r="24453" b="21274"/>
          <a:stretch/>
        </p:blipFill>
        <p:spPr bwMode="auto">
          <a:xfrm>
            <a:off x="179513" y="2036652"/>
            <a:ext cx="8280920" cy="2616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03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74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28 Закріплення написання вивчених букв.  РЗМ «Опікуємося домашніми улюбленцями»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27 Закріплення написання вивчених букв.  РЗМ «Опікуємося домашніми улюбленцями»</dc:title>
  <dc:creator>Лариса</dc:creator>
  <cp:lastModifiedBy>Роман</cp:lastModifiedBy>
  <cp:revision>9</cp:revision>
  <dcterms:created xsi:type="dcterms:W3CDTF">2022-10-09T13:14:42Z</dcterms:created>
  <dcterms:modified xsi:type="dcterms:W3CDTF">2022-10-15T14:55:12Z</dcterms:modified>
</cp:coreProperties>
</file>