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1264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7922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542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354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1101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647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6597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168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2467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7080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495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84143-D426-4D5C-8AE1-2255E091AFF7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FFAB9-5125-4B63-8E7E-99A1D7A58F5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112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3238" y="116632"/>
            <a:ext cx="7772400" cy="1470025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48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Закріплення письма великих букв.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err="1" smtClean="0">
                <a:solidFill>
                  <a:srgbClr val="FF0000"/>
                </a:solidFill>
              </a:rPr>
              <a:t>Звуко-буквений</a:t>
            </a:r>
            <a:r>
              <a:rPr lang="uk-UA" sz="3600" b="1" dirty="0" smtClean="0">
                <a:solidFill>
                  <a:srgbClr val="FF0000"/>
                </a:solidFill>
              </a:rPr>
              <a:t> аналіз слів</a:t>
            </a:r>
            <a:endParaRPr lang="uk-UA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791" y="1988840"/>
            <a:ext cx="555284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88840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2384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Зима. Весна. Лето. Осень. Картинки для детей. | Seasons preschool, School  art activities, Four seaso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5" y="1157063"/>
            <a:ext cx="4558035" cy="463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75454"/>
            <a:ext cx="4176464" cy="4636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476672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         Склади речення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851656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548680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tx2"/>
                </a:solidFill>
              </a:rPr>
              <a:t>         </a:t>
            </a:r>
            <a:r>
              <a:rPr lang="uk-UA" sz="4000" b="1" dirty="0" smtClean="0">
                <a:solidFill>
                  <a:schemeClr val="tx2"/>
                </a:solidFill>
              </a:rPr>
              <a:t>Зимові слова</a:t>
            </a:r>
            <a:endParaRPr lang="uk-UA" sz="40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3068960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dirty="0" smtClean="0">
                <a:solidFill>
                  <a:schemeClr val="tx2"/>
                </a:solidFill>
              </a:rPr>
              <a:t>    Зима </a:t>
            </a:r>
            <a:endParaRPr lang="uk-UA" sz="7200" dirty="0">
              <a:solidFill>
                <a:schemeClr val="tx2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4608004" y="2420888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868144" y="3669124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788024" y="4269289"/>
            <a:ext cx="288032" cy="10319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995936" y="4269289"/>
            <a:ext cx="457557" cy="10319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195736" y="3789040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430" y="999226"/>
            <a:ext cx="1716126" cy="1972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Світ крізь чарівні віконця | Джміль – журнал для дітей, їхніх батьків і  педагогі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770" y="4269289"/>
            <a:ext cx="2956154" cy="246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918" y="396904"/>
            <a:ext cx="2314553" cy="29721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46748"/>
            <a:ext cx="2995406" cy="27089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16" y="1241319"/>
            <a:ext cx="2452612" cy="245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168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42855" r="38933" b="13948"/>
          <a:stretch/>
        </p:blipFill>
        <p:spPr bwMode="auto">
          <a:xfrm>
            <a:off x="1469977" y="1577056"/>
            <a:ext cx="6359238" cy="306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45340" y="791126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Виконай завдання  с. 59</a:t>
            </a:r>
            <a:endParaRPr lang="uk-UA" sz="2800" b="1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0" t="50377" r="83544" b="41508"/>
          <a:stretch/>
        </p:blipFill>
        <p:spPr bwMode="auto">
          <a:xfrm>
            <a:off x="4649596" y="5095503"/>
            <a:ext cx="943387" cy="111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725" y="5157192"/>
            <a:ext cx="1560846" cy="1057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605" y="5157192"/>
            <a:ext cx="970493" cy="1184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5250665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dirty="0" smtClean="0">
                <a:solidFill>
                  <a:srgbClr val="FF0000"/>
                </a:solidFill>
              </a:rPr>
              <a:t>  ?</a:t>
            </a:r>
            <a:endParaRPr lang="uk-UA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778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4341"/>
            <a:ext cx="4723730" cy="6717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5540" y="2132856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  <a:endParaRPr lang="en-US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62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19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915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56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48 Закріплення письма великих букв. Звуко-буквений аналіз слів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48 Закріплення письма великих букв. Звуко-буквений аналіз слів</dc:title>
  <dc:creator>Лариса</dc:creator>
  <cp:lastModifiedBy>Роман</cp:lastModifiedBy>
  <cp:revision>4</cp:revision>
  <dcterms:created xsi:type="dcterms:W3CDTF">2022-10-12T09:42:13Z</dcterms:created>
  <dcterms:modified xsi:type="dcterms:W3CDTF">2022-10-15T17:13:33Z</dcterms:modified>
</cp:coreProperties>
</file>