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9983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2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46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486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266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6307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423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322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91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906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01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C05B2-B19C-4507-A532-8FDA5DD1423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459F1-4AD2-435A-99F8-15F5034B31F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161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4117" y="-2001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Урок 36</a:t>
            </a:r>
            <a:br>
              <a:rPr lang="ru-RU" sz="3600" b="1" dirty="0" smtClean="0"/>
            </a:br>
            <a:r>
              <a:rPr lang="ru-RU" sz="3600" b="1" dirty="0" err="1" smtClean="0">
                <a:solidFill>
                  <a:srgbClr val="FF0000"/>
                </a:solidFill>
              </a:rPr>
              <a:t>Написання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малої</a:t>
            </a:r>
            <a:r>
              <a:rPr lang="ru-RU" sz="3600" b="1" dirty="0" smtClean="0">
                <a:solidFill>
                  <a:srgbClr val="FF0000"/>
                </a:solidFill>
              </a:rPr>
              <a:t> з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059832" y="1450131"/>
            <a:ext cx="5760640" cy="35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351" y="1450011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55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Где красиво зимой. 20 фотографий зимней ска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76875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4" y="54868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                     </a:t>
            </a:r>
            <a:r>
              <a:rPr lang="uk-UA" sz="3600" b="1" dirty="0" smtClean="0">
                <a:solidFill>
                  <a:schemeClr val="tx2"/>
                </a:solidFill>
              </a:rPr>
              <a:t>зима</a:t>
            </a:r>
            <a:endParaRPr lang="uk-UA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39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00808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70" y="98456"/>
            <a:ext cx="2448272" cy="166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7432"/>
            <a:ext cx="2088232" cy="154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55" y="2066553"/>
            <a:ext cx="2104305" cy="179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51991"/>
            <a:ext cx="2162014" cy="236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Рисунки зимы для срисовки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13543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5" t="23684" r="4322" b="27631"/>
          <a:stretch/>
        </p:blipFill>
        <p:spPr bwMode="auto">
          <a:xfrm>
            <a:off x="307455" y="4633488"/>
            <a:ext cx="3452772" cy="181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192" y="98072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</a:t>
            </a:r>
            <a:r>
              <a:rPr lang="uk-UA" sz="2400" b="1" dirty="0" smtClean="0"/>
              <a:t>Що зайве?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01458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9" t="49889" r="60120" b="30758"/>
          <a:stretch/>
        </p:blipFill>
        <p:spPr bwMode="auto">
          <a:xfrm>
            <a:off x="2616486" y="537026"/>
            <a:ext cx="3586483" cy="137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Букви З з_36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23728" y="3501008"/>
            <a:ext cx="4572000" cy="23488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2564904"/>
            <a:ext cx="3431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Подивись відео!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26218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5" t="43637" r="37762" b="28182"/>
          <a:stretch/>
        </p:blipFill>
        <p:spPr bwMode="auto">
          <a:xfrm>
            <a:off x="103539" y="1484784"/>
            <a:ext cx="9011050" cy="286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Потренуйся! С. 46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88773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9" t="21157" r="42340" b="8086"/>
          <a:stretch/>
        </p:blipFill>
        <p:spPr bwMode="auto">
          <a:xfrm>
            <a:off x="2555776" y="332656"/>
            <a:ext cx="640871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708920"/>
            <a:ext cx="2915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47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16362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15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55</Words>
  <Application>Microsoft Office PowerPoint</Application>
  <PresentationFormat>Экран (4:3)</PresentationFormat>
  <Paragraphs>13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36 Написання малої 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36 Написання малої з</dc:title>
  <dc:creator>Лариса</dc:creator>
  <cp:lastModifiedBy>Роман</cp:lastModifiedBy>
  <cp:revision>6</cp:revision>
  <dcterms:created xsi:type="dcterms:W3CDTF">2022-10-11T07:03:50Z</dcterms:created>
  <dcterms:modified xsi:type="dcterms:W3CDTF">2022-10-15T15:46:13Z</dcterms:modified>
</cp:coreProperties>
</file>