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500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25224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496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9962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50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0498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335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7030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9557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63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30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031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8059B-FB3F-4E30-AB68-326019521626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D0CE3-4E9A-443A-ACD1-5D056197E30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4376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4117" y="188640"/>
            <a:ext cx="7772400" cy="1512167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Урок 39</a:t>
            </a:r>
            <a:br>
              <a:rPr lang="ru-RU" sz="3600" b="1" dirty="0" smtClean="0"/>
            </a:br>
            <a:r>
              <a:rPr lang="ru-RU" sz="3600" b="1" dirty="0" err="1" smtClean="0">
                <a:solidFill>
                  <a:srgbClr val="FF0000"/>
                </a:solidFill>
              </a:rPr>
              <a:t>Написання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малої</a:t>
            </a:r>
            <a:r>
              <a:rPr lang="ru-RU" sz="3600" b="1" dirty="0" smtClean="0">
                <a:solidFill>
                  <a:srgbClr val="FF0000"/>
                </a:solidFill>
              </a:rPr>
              <a:t> б</a:t>
            </a:r>
            <a:endParaRPr lang="uk-UA" sz="3600" b="1" dirty="0"/>
          </a:p>
        </p:txBody>
      </p:sp>
      <p:pic>
        <p:nvPicPr>
          <p:cNvPr id="4" name="Picture 2" descr="C:\Users\Лариса\Desktop\stock-photo-multiethnic-kids-writing-notebooks-less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2" t="14372" r="2094" b="9433"/>
          <a:stretch/>
        </p:blipFill>
        <p:spPr bwMode="auto">
          <a:xfrm>
            <a:off x="3059832" y="1700806"/>
            <a:ext cx="5832648" cy="377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949280"/>
            <a:ext cx="73448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Л. В. Шевчук. Видавництво «Літера», 2022 </a:t>
            </a:r>
          </a:p>
          <a:p>
            <a:r>
              <a:rPr lang="uk-UA" sz="1200" dirty="0" smtClean="0"/>
              <a:t>Див. також «Методичні рекомендації до уроків проведення письма», </a:t>
            </a:r>
          </a:p>
          <a:p>
            <a:r>
              <a:rPr lang="uk-UA" sz="1200" dirty="0" smtClean="0"/>
              <a:t>https://www.e-litera.com.ua/ukrainska-mova-bukvar-chastyna-persha</a:t>
            </a:r>
            <a:r>
              <a:rPr lang="uk-UA" dirty="0" smtClean="0"/>
              <a:t>/</a:t>
            </a:r>
          </a:p>
          <a:p>
            <a:endParaRPr lang="uk-UA" sz="1400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6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2606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 descr="Рисунки для срисовки лёгкие бургер - 46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17" descr="Дитячий психолог - Техніка «Живий будинок» Н. Кедрової (модифікація Е.  Тараріної) Мета: діагностика суб'єктивного сприйняття клієнтом  психологічного простору сімейних відносин. Завдання: ✓ виявлення перспектив  консультаційної роботи; ✓ визначення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2785659" y="779194"/>
            <a:ext cx="34365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Збери в банку слова</a:t>
            </a:r>
          </a:p>
          <a:p>
            <a:r>
              <a:rPr lang="uk-UA" sz="2800" b="1" dirty="0"/>
              <a:t> </a:t>
            </a:r>
            <a:r>
              <a:rPr lang="uk-UA" sz="2800" b="1" dirty="0" smtClean="0"/>
              <a:t>         з буквою </a:t>
            </a:r>
            <a:r>
              <a:rPr lang="uk-UA" sz="2800" b="1" dirty="0" smtClean="0">
                <a:solidFill>
                  <a:srgbClr val="FF0000"/>
                </a:solidFill>
              </a:rPr>
              <a:t>б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99792" cy="2024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9626"/>
            <a:ext cx="1835696" cy="18356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49" y="4907963"/>
            <a:ext cx="2435926" cy="17660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94" y="1632736"/>
            <a:ext cx="1393478" cy="13934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368" y="1812576"/>
            <a:ext cx="2525266" cy="25252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011" y="5290019"/>
            <a:ext cx="1383990" cy="13839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93" y="1931577"/>
            <a:ext cx="2074576" cy="12325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173" y="3929199"/>
            <a:ext cx="3392738" cy="27243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607" y="3929199"/>
            <a:ext cx="1979385" cy="294880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478" y="133172"/>
            <a:ext cx="2196303" cy="219630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992" y="2276560"/>
            <a:ext cx="2609932" cy="260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2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0" t="36209" r="61186" b="46004"/>
          <a:stretch/>
        </p:blipFill>
        <p:spPr bwMode="auto">
          <a:xfrm>
            <a:off x="2771800" y="570709"/>
            <a:ext cx="3435928" cy="126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y2mate.com - Букви Б б_4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9888" y="2780810"/>
            <a:ext cx="5064224" cy="28620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752" y="213285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    </a:t>
            </a:r>
            <a:r>
              <a:rPr lang="uk-UA" sz="3600" b="1" dirty="0" smtClean="0"/>
              <a:t>Подивись відео!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104052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9" t="29368" r="39572" b="42095"/>
          <a:stretch/>
        </p:blipFill>
        <p:spPr bwMode="auto">
          <a:xfrm>
            <a:off x="251520" y="1628800"/>
            <a:ext cx="8640960" cy="2852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54868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</a:t>
            </a:r>
            <a:r>
              <a:rPr lang="uk-UA" sz="3200" b="1" dirty="0" smtClean="0"/>
              <a:t>Потренуйся! С. 50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1831796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3" t="26241" r="51177" b="5544"/>
          <a:stretch/>
        </p:blipFill>
        <p:spPr bwMode="auto">
          <a:xfrm>
            <a:off x="3275856" y="0"/>
            <a:ext cx="52313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2636912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tx2"/>
                </a:solidFill>
              </a:rPr>
              <a:t>Працюємо </a:t>
            </a:r>
            <a:endParaRPr lang="uk-UA" sz="2800" b="1" dirty="0" smtClean="0">
              <a:solidFill>
                <a:schemeClr val="tx2"/>
              </a:solidFill>
            </a:endParaRPr>
          </a:p>
          <a:p>
            <a:r>
              <a:rPr lang="uk-UA" sz="2800" b="1" dirty="0" smtClean="0">
                <a:solidFill>
                  <a:schemeClr val="tx2"/>
                </a:solidFill>
              </a:rPr>
              <a:t>в </a:t>
            </a:r>
            <a:r>
              <a:rPr lang="uk-UA" sz="2800" b="1" dirty="0" smtClean="0">
                <a:solidFill>
                  <a:schemeClr val="tx2"/>
                </a:solidFill>
              </a:rPr>
              <a:t>зошиті с. 51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1373752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183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59</Words>
  <Application>Microsoft Office PowerPoint</Application>
  <PresentationFormat>Экран (4:3)</PresentationFormat>
  <Paragraphs>13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Урок 39 Написання малої б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39 Написання малої б</dc:title>
  <dc:creator>Лариса</dc:creator>
  <cp:lastModifiedBy>Роман</cp:lastModifiedBy>
  <cp:revision>6</cp:revision>
  <dcterms:created xsi:type="dcterms:W3CDTF">2022-10-11T08:17:17Z</dcterms:created>
  <dcterms:modified xsi:type="dcterms:W3CDTF">2022-10-15T16:23:23Z</dcterms:modified>
</cp:coreProperties>
</file>