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637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461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263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224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013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40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167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372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75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002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3780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5C71-A00B-44E0-9A98-AABE136CDB02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1E87-8013-440F-B874-648DB7C933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9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629816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47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Складання і записування речень.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Списування з </a:t>
            </a:r>
            <a:r>
              <a:rPr lang="uk-UA" sz="3600" b="1" dirty="0" smtClean="0">
                <a:solidFill>
                  <a:srgbClr val="FF0000"/>
                </a:solidFill>
              </a:rPr>
              <a:t>друкованого тексту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856"/>
            <a:ext cx="5180112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26" y="2204864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6688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имові розваги у Карпатах: що варто спробувати? - Туристична агенція Karpaty  Trav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5" y="1340768"/>
            <a:ext cx="336037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736" y="1050745"/>
            <a:ext cx="3292142" cy="230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5" descr="Гірськолижні курорти України в Карпатах - ціни на відпочинок 2018-201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54778"/>
            <a:ext cx="3820808" cy="254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 </a:t>
            </a:r>
            <a:r>
              <a:rPr lang="uk-UA" sz="2800" b="1" dirty="0" smtClean="0"/>
              <a:t>Склади речення зі словами. </a:t>
            </a:r>
            <a:r>
              <a:rPr lang="uk-UA" sz="2800" b="1" dirty="0" smtClean="0"/>
              <a:t>Тобі  </a:t>
            </a:r>
            <a:r>
              <a:rPr lang="uk-UA" sz="2800" b="1" dirty="0" smtClean="0"/>
              <a:t>допоможуть  фото</a:t>
            </a:r>
            <a:endParaRPr lang="uk-UA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16996" y="335699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смереки</a:t>
            </a:r>
            <a:endParaRPr lang="uk-UA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44953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л</a:t>
            </a:r>
            <a:r>
              <a:rPr lang="uk-UA" sz="2800" b="1" dirty="0" smtClean="0"/>
              <a:t>ижний  курорт</a:t>
            </a:r>
            <a:endParaRPr lang="uk-UA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335699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Карпати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690254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48523" r="39253" b="12581"/>
          <a:stretch/>
        </p:blipFill>
        <p:spPr bwMode="auto">
          <a:xfrm>
            <a:off x="1601353" y="1700808"/>
            <a:ext cx="6373092" cy="275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840352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</a:t>
            </a:r>
            <a:r>
              <a:rPr lang="uk-UA" sz="3200" b="1" dirty="0" smtClean="0"/>
              <a:t>Виконай завдання  с. 59</a:t>
            </a:r>
            <a:endParaRPr lang="uk-UA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632" y="4949542"/>
            <a:ext cx="949900" cy="93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345" y="4676866"/>
            <a:ext cx="887759" cy="105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22" y="5536720"/>
            <a:ext cx="1030166" cy="70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76555"/>
            <a:ext cx="975071" cy="95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3883554"/>
            <a:ext cx="11521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rgbClr val="FF0000"/>
                </a:solidFill>
              </a:rPr>
              <a:t>    ?</a:t>
            </a:r>
            <a:endParaRPr lang="uk-UA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39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9" t="19986" r="48835" b="3199"/>
          <a:stretch/>
        </p:blipFill>
        <p:spPr bwMode="auto">
          <a:xfrm>
            <a:off x="179512" y="732766"/>
            <a:ext cx="4248472" cy="611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1663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solidFill>
                  <a:schemeClr val="tx2"/>
                </a:solidFill>
              </a:rPr>
              <a:t>       </a:t>
            </a:r>
            <a:r>
              <a:rPr lang="uk-UA" sz="2800" b="1" dirty="0" smtClean="0">
                <a:solidFill>
                  <a:schemeClr val="tx2"/>
                </a:solidFill>
              </a:rPr>
              <a:t>Працюємо в зошиті с. 61</a:t>
            </a:r>
            <a:endParaRPr lang="uk-UA" sz="2800" b="1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57042"/>
            <a:ext cx="4454105" cy="445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708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733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Урок 47 Складання і записування речень. Списування з друкованого тексту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47 Складання і записування речень. Списування з друкованого</dc:title>
  <dc:creator>Лариса</dc:creator>
  <cp:lastModifiedBy>Роман</cp:lastModifiedBy>
  <cp:revision>4</cp:revision>
  <dcterms:created xsi:type="dcterms:W3CDTF">2022-10-12T09:27:36Z</dcterms:created>
  <dcterms:modified xsi:type="dcterms:W3CDTF">2022-10-15T17:04:43Z</dcterms:modified>
</cp:coreProperties>
</file>