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3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15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6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41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2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7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1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9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3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7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4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8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B7B0-012D-42AC-AF3A-C525A6DA668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4CBB32-4BE2-41A1-9F69-0610078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9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7139" y="764275"/>
            <a:ext cx="3252029" cy="764939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Calibri" panose="020F0502020204030204" pitchFamily="34" charset="0"/>
              </a:rPr>
              <a:t>Автор: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1936" y="1652041"/>
            <a:ext cx="6182436" cy="2524173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Л.П.Величко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, доктор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пелагогічних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наук,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професор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завідувач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відділу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біологічної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хімічної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фізичної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освіти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Інституту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педагогіки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 НАПН </a:t>
            </a:r>
            <a:r>
              <a:rPr lang="ru-RU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України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1" y="0"/>
            <a:ext cx="5269657" cy="68580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6709" y="4787805"/>
            <a:ext cx="151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77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009564" y="3627064"/>
            <a:ext cx="6182436" cy="3070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«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Цінність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книжки,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призначеної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для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учнів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визначається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не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лише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тим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у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якому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порядку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викладається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предмет, а й способом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його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трактування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».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01041" y="6273225"/>
            <a:ext cx="2667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Й.Я.Берцеліус</a:t>
            </a:r>
            <a:endParaRPr lang="ru-RU" sz="32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29" y="0"/>
            <a:ext cx="151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45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630" y="446689"/>
            <a:ext cx="4667535" cy="98632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Calibri" panose="020F0502020204030204" pitchFamily="34" charset="0"/>
              </a:rPr>
              <a:t>Навчальні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тексти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містять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такі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елементи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структури</a:t>
            </a:r>
            <a:r>
              <a:rPr lang="ru-RU" b="1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7674" y="2084867"/>
            <a:ext cx="5322624" cy="3070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мотивація</a:t>
            </a:r>
            <a:r>
              <a:rPr lang="uk-UA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визначення навчального</a:t>
            </a:r>
            <a:b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завдання</a:t>
            </a:r>
            <a:r>
              <a:rPr lang="uk-UA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опора </a:t>
            </a:r>
            <a:r>
              <a:rPr lang="uk-UA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на попередній </a:t>
            </a:r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досвід </a:t>
            </a:r>
            <a:r>
              <a:rPr lang="uk-UA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учня;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31" y="124058"/>
            <a:ext cx="5023104" cy="661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18" y="1708"/>
            <a:ext cx="151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94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466731" y="1538954"/>
            <a:ext cx="5821174" cy="4370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викладення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нових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знань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із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використанням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різних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форм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представлення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змісту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встановлення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внутрішньо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і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міжпредметних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зв’язків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закріплення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узагальнення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систематизація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нових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знань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самоконтроль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1" y="0"/>
            <a:ext cx="45593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28" y="0"/>
            <a:ext cx="151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1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4" y="1919079"/>
            <a:ext cx="5991367" cy="301984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Методичний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апарат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підручника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апарат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орієнтування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ілюстрації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таблиці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прописи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хімічних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дослідів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покажчики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додатки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полегшать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самостійну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роботу з книгою.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0"/>
            <a:ext cx="45942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04" y="0"/>
            <a:ext cx="151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96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4257" y="2152662"/>
            <a:ext cx="4917743" cy="359304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Підручник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має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українознавче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спрямування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вміщує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відомості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про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вітчизняних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учених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обговорює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питання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мають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виховний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потенціал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1" y="1620400"/>
            <a:ext cx="6787483" cy="517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71" y="0"/>
            <a:ext cx="151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35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233" y="2335335"/>
            <a:ext cx="4917743" cy="2187329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Навчальний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зміст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підручника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викладено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діалогічною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образною </a:t>
            </a:r>
            <a:r>
              <a:rPr lang="ru-RU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мовою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7" y="0"/>
            <a:ext cx="47358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28" y="13648"/>
            <a:ext cx="151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47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119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Легкий дым</vt:lpstr>
      <vt:lpstr>Автор:</vt:lpstr>
      <vt:lpstr>Презентация PowerPoint</vt:lpstr>
      <vt:lpstr>Навчальні тексти містять такі елементи структури:</vt:lpstr>
      <vt:lpstr>Презентация PowerPoint</vt:lpstr>
      <vt:lpstr>Методичний апарат підручника, апарат орієнтування, ілюстрації, таблиці, прописи хімічних дослідів, покажчики, додатки,  полегшать самостійну роботу з книгою.</vt:lpstr>
      <vt:lpstr>Підручник має українознавче спрямування, вміщує відомості про вітчизняних учених, обговорює питання, що мають виховний потенціал.</vt:lpstr>
      <vt:lpstr>Навчальний зміст підручника викладено діалогічною, образною мовою.</vt:lpstr>
    </vt:vector>
  </TitlesOfParts>
  <Company>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</dc:title>
  <dc:creator>RH</dc:creator>
  <cp:lastModifiedBy>RH</cp:lastModifiedBy>
  <cp:revision>5</cp:revision>
  <dcterms:created xsi:type="dcterms:W3CDTF">2018-04-19T03:50:36Z</dcterms:created>
  <dcterms:modified xsi:type="dcterms:W3CDTF">2018-04-19T04:27:51Z</dcterms:modified>
</cp:coreProperties>
</file>