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7"/>
  </p:notesMasterIdLst>
  <p:handoutMasterIdLst>
    <p:handoutMasterId r:id="rId8"/>
  </p:handoutMasterIdLst>
  <p:sldIdLst>
    <p:sldId id="256" r:id="rId4"/>
    <p:sldId id="287" r:id="rId5"/>
    <p:sldId id="292" r:id="rId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2019-10-17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altLang="ko-KR" dirty="0" smtClean="0"/>
              <a:t>«</a:t>
            </a:r>
            <a:r>
              <a:rPr lang="uk-UA" dirty="0" smtClean="0"/>
              <a:t>Створюємо діаграму</a:t>
            </a:r>
            <a:r>
              <a:rPr lang="uk-UA" altLang="ko-KR" dirty="0" smtClean="0"/>
              <a:t>»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95536" y="1546704"/>
            <a:ext cx="9144000" cy="665006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Вчимося </a:t>
            </a:r>
            <a:r>
              <a:rPr lang="uk-UA" sz="1600" b="1" dirty="0">
                <a:solidFill>
                  <a:schemeClr val="tx1"/>
                </a:solidFill>
              </a:rPr>
              <a:t>читати діаграми. </a:t>
            </a:r>
            <a:r>
              <a:rPr lang="uk-UA" sz="1600" b="1" dirty="0" smtClean="0">
                <a:solidFill>
                  <a:schemeClr val="tx1"/>
                </a:solidFill>
              </a:rPr>
              <a:t>Відповідаємо </a:t>
            </a:r>
            <a:r>
              <a:rPr lang="uk-UA" sz="1600" b="1" dirty="0">
                <a:solidFill>
                  <a:schemeClr val="tx1"/>
                </a:solidFill>
              </a:rPr>
              <a:t>на запитання за діаграмою.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Вчимося </a:t>
            </a:r>
            <a:r>
              <a:rPr lang="uk-UA" sz="1600" b="1" dirty="0">
                <a:solidFill>
                  <a:schemeClr val="tx1"/>
                </a:solidFill>
              </a:rPr>
              <a:t>складати діаграми.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Висловлюємо </a:t>
            </a:r>
            <a:r>
              <a:rPr lang="uk-UA" sz="1600" b="1" dirty="0">
                <a:solidFill>
                  <a:schemeClr val="tx1"/>
                </a:solidFill>
              </a:rPr>
              <a:t>і </a:t>
            </a:r>
            <a:r>
              <a:rPr lang="uk-UA" sz="1600" b="1" dirty="0" smtClean="0">
                <a:solidFill>
                  <a:schemeClr val="tx1"/>
                </a:solidFill>
              </a:rPr>
              <a:t>обґрунтовуємо </a:t>
            </a:r>
            <a:r>
              <a:rPr lang="uk-UA" sz="1600" b="1" dirty="0">
                <a:solidFill>
                  <a:schemeClr val="tx1"/>
                </a:solidFill>
              </a:rPr>
              <a:t>власну думку.</a:t>
            </a: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hevron 51"/>
          <p:cNvSpPr/>
          <p:nvPr/>
        </p:nvSpPr>
        <p:spPr>
          <a:xfrm>
            <a:off x="8028384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83518"/>
            <a:ext cx="6534150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10102" y="-1518679"/>
            <a:ext cx="820142" cy="45365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830399" y="-240039"/>
            <a:ext cx="1008112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66403" y="917307"/>
            <a:ext cx="93610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926888" y="1890333"/>
            <a:ext cx="720080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3173" y="441207"/>
            <a:ext cx="4355291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читати </a:t>
            </a:r>
            <a:r>
              <a:rPr lang="uk-UA" dirty="0" smtClean="0"/>
              <a:t>діаграми.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45176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7959" y="1555041"/>
            <a:ext cx="38884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відповідати на запитання за діаграмою.</a:t>
            </a:r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13035" y="2694467"/>
            <a:ext cx="397538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діаграми.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43515" y="3688744"/>
            <a:ext cx="417646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висловлювати і </a:t>
            </a:r>
            <a:r>
              <a:rPr lang="uk-UA" dirty="0" err="1" smtClean="0"/>
              <a:t>обґрунтову</a:t>
            </a:r>
            <a:r>
              <a:rPr lang="uk-UA" dirty="0" smtClean="0"/>
              <a:t>-</a:t>
            </a:r>
          </a:p>
          <a:p>
            <a:pPr lvl="0"/>
            <a:r>
              <a:rPr lang="uk-UA" dirty="0" smtClean="0"/>
              <a:t>вати </a:t>
            </a:r>
            <a:r>
              <a:rPr lang="uk-UA" dirty="0"/>
              <a:t>власну думку.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79912" y="278777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923928" y="2859782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1482</TotalTime>
  <Words>83</Words>
  <Application>Microsoft Office PowerPoint</Application>
  <PresentationFormat>Экран (16:9)</PresentationFormat>
  <Paragraphs>16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124</cp:revision>
  <dcterms:created xsi:type="dcterms:W3CDTF">2016-12-05T23:26:54Z</dcterms:created>
  <dcterms:modified xsi:type="dcterms:W3CDTF">2019-10-17T21:10:05Z</dcterms:modified>
</cp:coreProperties>
</file>