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6"/>
  </p:notesMasterIdLst>
  <p:handoutMasterIdLst>
    <p:handoutMasterId r:id="rId7"/>
  </p:handoutMasterIdLst>
  <p:sldIdLst>
    <p:sldId id="256" r:id="rId4"/>
    <p:sldId id="292" r:id="rId5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47" d="100"/>
          <a:sy n="147" d="100"/>
        </p:scale>
        <p:origin x="-64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2019-11-15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2019-11-15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="" xmlns:p14="http://schemas.microsoft.com/office/powerpoint/2010/main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=""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="" xmlns:p14="http://schemas.microsoft.com/office/powerpoint/2010/main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7600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" b="1" dirty="0" smtClean="0">
                <a:solidFill>
                  <a:schemeClr val="bg1"/>
                </a:solidFill>
              </a:rPr>
              <a:t>До підручника «Українська мова та читання» (О. Л. Іщенко, С. П. </a:t>
            </a:r>
            <a:r>
              <a:rPr lang="uk-UA" sz="800" b="1" dirty="0" err="1" smtClean="0">
                <a:solidFill>
                  <a:schemeClr val="bg1"/>
                </a:solidFill>
              </a:rPr>
              <a:t>Логачевська</a:t>
            </a:r>
            <a:r>
              <a:rPr lang="uk-UA" sz="800" b="1" dirty="0" smtClean="0">
                <a:solidFill>
                  <a:schemeClr val="bg1"/>
                </a:solidFill>
              </a:rPr>
              <a:t>). Видавництво «Літера», 2019 </a:t>
            </a:r>
            <a:endParaRPr lang="uk-UA" sz="8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699542"/>
            <a:ext cx="9144000" cy="847162"/>
          </a:xfrm>
        </p:spPr>
        <p:txBody>
          <a:bodyPr/>
          <a:lstStyle/>
          <a:p>
            <a:r>
              <a:rPr lang="uk-UA" dirty="0" smtClean="0"/>
              <a:t>Ненаголошені </a:t>
            </a:r>
            <a:r>
              <a:rPr lang="uk-UA" dirty="0" smtClean="0"/>
              <a:t>[е], [и]</a:t>
            </a:r>
          </a:p>
          <a:p>
            <a:endParaRPr lang="en-US" altLang="ko-KR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1707654"/>
            <a:ext cx="9144000" cy="288032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uk-UA" sz="1200" b="1" dirty="0" smtClean="0">
                <a:solidFill>
                  <a:schemeClr val="tx1"/>
                </a:solidFill>
              </a:rPr>
              <a:t>Вчимося ставити наголос, зважаючи на значення слова. </a:t>
            </a:r>
            <a:endParaRPr lang="en-US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uk-UA" sz="1200" b="1" dirty="0" smtClean="0">
                <a:solidFill>
                  <a:schemeClr val="tx1"/>
                </a:solidFill>
              </a:rPr>
              <a:t>Вчимося </a:t>
            </a:r>
            <a:r>
              <a:rPr lang="uk-UA" sz="1200" b="1" dirty="0" smtClean="0">
                <a:solidFill>
                  <a:schemeClr val="tx1"/>
                </a:solidFill>
              </a:rPr>
              <a:t>правильно вимовляти слова з ненаголошеними </a:t>
            </a:r>
            <a:r>
              <a:rPr lang="ru-RU" sz="1200" b="1" dirty="0" smtClean="0">
                <a:solidFill>
                  <a:schemeClr val="tx1"/>
                </a:solidFill>
              </a:rPr>
              <a:t>[е], [и]</a:t>
            </a:r>
            <a:r>
              <a:rPr lang="uk-UA" sz="1200" b="1" dirty="0" smtClean="0">
                <a:solidFill>
                  <a:schemeClr val="tx1"/>
                </a:solidFill>
              </a:rPr>
              <a:t>. </a:t>
            </a:r>
            <a:endParaRPr lang="en-US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uk-UA" sz="1200" b="1" dirty="0" smtClean="0">
                <a:solidFill>
                  <a:schemeClr val="tx1"/>
                </a:solidFill>
              </a:rPr>
              <a:t>Вчимося </a:t>
            </a:r>
            <a:r>
              <a:rPr lang="uk-UA" sz="1200" b="1" dirty="0" smtClean="0">
                <a:solidFill>
                  <a:schemeClr val="tx1"/>
                </a:solidFill>
              </a:rPr>
              <a:t>пояснювати значення слів. Запам’ятовуємо,  як наголошувати слова. </a:t>
            </a:r>
            <a:endParaRPr lang="en-US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uk-UA" sz="1200" b="1" dirty="0" smtClean="0">
                <a:solidFill>
                  <a:schemeClr val="tx1"/>
                </a:solidFill>
              </a:rPr>
              <a:t>Визначаємо </a:t>
            </a:r>
            <a:r>
              <a:rPr lang="uk-UA" sz="1200" b="1" dirty="0" smtClean="0">
                <a:solidFill>
                  <a:schemeClr val="tx1"/>
                </a:solidFill>
              </a:rPr>
              <a:t>настрій вірша.</a:t>
            </a:r>
            <a:endParaRPr lang="en-US" altLang="ko-KR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51079" y="838954"/>
            <a:ext cx="94879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7867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27984" y="555526"/>
            <a:ext cx="396044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вмію ставити наголос, зважаючи на значення слова.</a:t>
            </a:r>
            <a:endParaRPr lang="uk-UA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682111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вмію правильно вимовляти </a:t>
            </a:r>
            <a:endParaRPr lang="en-US" dirty="0" smtClean="0"/>
          </a:p>
          <a:p>
            <a:pPr lvl="0"/>
            <a:r>
              <a:rPr lang="uk-UA" dirty="0" smtClean="0"/>
              <a:t>слова </a:t>
            </a:r>
            <a:r>
              <a:rPr lang="uk-UA" dirty="0" smtClean="0"/>
              <a:t>з ненаголошеними </a:t>
            </a:r>
            <a:r>
              <a:rPr lang="ru-RU" dirty="0" smtClean="0"/>
              <a:t>[е], [и]</a:t>
            </a:r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27984" y="2643759"/>
            <a:ext cx="4032448" cy="1477328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Якщо не знаю, де поставити </a:t>
            </a:r>
          </a:p>
          <a:p>
            <a:pPr lvl="0"/>
            <a:r>
              <a:rPr lang="uk-UA" dirty="0" smtClean="0"/>
              <a:t>наголос у слові, звертаюся </a:t>
            </a:r>
          </a:p>
          <a:p>
            <a:pPr lvl="0"/>
            <a:r>
              <a:rPr lang="uk-UA" dirty="0" smtClean="0"/>
              <a:t>до орфографічного словника.</a:t>
            </a:r>
          </a:p>
          <a:p>
            <a:pPr lvl="0"/>
            <a:endParaRPr lang="uk-UA" dirty="0" smtClean="0"/>
          </a:p>
          <a:p>
            <a:endParaRPr lang="ko-KR" altLang="en-US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584664" y="3734945"/>
            <a:ext cx="3659744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вчуся визначати настрій вірша </a:t>
            </a:r>
          </a:p>
          <a:p>
            <a:pPr lvl="0"/>
            <a:endParaRPr lang="uk-UA" dirty="0" smtClean="0"/>
          </a:p>
          <a:p>
            <a:pPr lvl="0"/>
            <a:endParaRPr lang="uk-UA" dirty="0" smtClean="0"/>
          </a:p>
          <a:p>
            <a:endParaRPr lang="ko-KR" alt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1415</TotalTime>
  <Words>120</Words>
  <Application>Microsoft Office PowerPoint</Application>
  <PresentationFormat>Экран (16:9)</PresentationFormat>
  <Paragraphs>27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Cover and End Slide Master</vt:lpstr>
      <vt:lpstr>Contents Slide Master</vt:lpstr>
      <vt:lpstr>Section Break Slide Master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Литера-Dell</cp:lastModifiedBy>
  <cp:revision>111</cp:revision>
  <dcterms:created xsi:type="dcterms:W3CDTF">2016-12-05T23:26:54Z</dcterms:created>
  <dcterms:modified xsi:type="dcterms:W3CDTF">2019-11-15T11:45:49Z</dcterms:modified>
</cp:coreProperties>
</file>