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7"/>
  </p:notesMasterIdLst>
  <p:handoutMasterIdLst>
    <p:handoutMasterId r:id="rId8"/>
  </p:handoutMasterIdLst>
  <p:sldIdLst>
    <p:sldId id="256" r:id="rId4"/>
    <p:sldId id="293" r:id="rId5"/>
    <p:sldId id="292" r:id="rId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2019-11-15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=""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=""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=""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altLang="ko-KR" dirty="0" err="1" smtClean="0"/>
              <a:t>Скоромовки-спотиканки</a:t>
            </a:r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707654"/>
            <a:ext cx="9144000" cy="28803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Розрізняємо </a:t>
            </a:r>
            <a:r>
              <a:rPr lang="uk-UA" sz="1200" b="1" dirty="0" smtClean="0">
                <a:solidFill>
                  <a:schemeClr val="tx1"/>
                </a:solidFill>
              </a:rPr>
              <a:t>дзвінкі та глухі приголосні звуки. </a:t>
            </a:r>
            <a:r>
              <a:rPr lang="uk-UA" sz="1200" b="1" dirty="0" smtClean="0">
                <a:solidFill>
                  <a:schemeClr val="tx1"/>
                </a:solidFill>
              </a:rPr>
              <a:t>Правильно вимовляємо </a:t>
            </a: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дзвінкі </a:t>
            </a:r>
            <a:r>
              <a:rPr lang="uk-UA" sz="1200" b="1" dirty="0" smtClean="0">
                <a:solidFill>
                  <a:schemeClr val="tx1"/>
                </a:solidFill>
              </a:rPr>
              <a:t>звуки перед глухими і в кінці слова. Добираємо пари до дзвінких і глухих звуків. </a:t>
            </a:r>
            <a:endParaRPr lang="uk-UA" sz="1200" b="1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smtClean="0">
                <a:solidFill>
                  <a:schemeClr val="tx1"/>
                </a:solidFill>
              </a:rPr>
              <a:t>Виразно </a:t>
            </a:r>
            <a:r>
              <a:rPr lang="uk-UA" sz="1200" b="1" dirty="0" smtClean="0">
                <a:solidFill>
                  <a:schemeClr val="tx1"/>
                </a:solidFill>
              </a:rPr>
              <a:t>й чітко вимовляємо скоромовки. </a:t>
            </a: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411510"/>
            <a:ext cx="9144000" cy="1152128"/>
          </a:xfrm>
        </p:spPr>
        <p:txBody>
          <a:bodyPr/>
          <a:lstStyle/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r>
              <a:rPr lang="ru-RU" sz="2400" b="1" dirty="0" err="1" smtClean="0"/>
              <a:t>Утворіть</a:t>
            </a:r>
            <a:r>
              <a:rPr lang="ru-RU" sz="2400" b="1" dirty="0" smtClean="0"/>
              <a:t> </a:t>
            </a:r>
            <a:r>
              <a:rPr lang="ru-RU" sz="2400" b="1" dirty="0" smtClean="0"/>
              <a:t>пари </a:t>
            </a:r>
            <a:r>
              <a:rPr lang="ru-RU" sz="2400" b="1" dirty="0" err="1" smtClean="0"/>
              <a:t>слів</a:t>
            </a:r>
            <a:r>
              <a:rPr lang="ru-RU" sz="2400" b="1" dirty="0" smtClean="0"/>
              <a:t>. </a:t>
            </a:r>
            <a:r>
              <a:rPr lang="ru-RU" sz="2400" b="1" dirty="0" err="1" smtClean="0"/>
              <a:t>Поясніть</a:t>
            </a:r>
            <a:r>
              <a:rPr lang="ru-RU" sz="2400" b="1" dirty="0"/>
              <a:t>, як </a:t>
            </a:r>
            <a:r>
              <a:rPr lang="ru-RU" sz="2400" b="1" dirty="0" err="1"/>
              <a:t>ви</a:t>
            </a:r>
            <a:r>
              <a:rPr lang="ru-RU" sz="2400" b="1" dirty="0"/>
              <a:t> </a:t>
            </a:r>
            <a:r>
              <a:rPr lang="ru-RU" sz="2400" b="1" dirty="0" err="1"/>
              <a:t>міркували</a:t>
            </a:r>
            <a:r>
              <a:rPr lang="ru-RU" sz="2400" b="1" dirty="0"/>
              <a:t>.</a:t>
            </a:r>
          </a:p>
          <a:p>
            <a:endParaRPr lang="uk-UA" b="1" dirty="0" smtClean="0"/>
          </a:p>
          <a:p>
            <a:endParaRPr lang="uk-UA" b="1" dirty="0"/>
          </a:p>
          <a:p>
            <a:endParaRPr lang="uk-UA" b="1" dirty="0" smtClean="0"/>
          </a:p>
          <a:p>
            <a:r>
              <a:rPr lang="uk-UA" sz="4000" b="1" dirty="0" smtClean="0">
                <a:solidFill>
                  <a:schemeClr val="accent3"/>
                </a:solidFill>
              </a:rPr>
              <a:t>Каска, суп, там, пік, холод, казка, </a:t>
            </a:r>
          </a:p>
          <a:p>
            <a:r>
              <a:rPr lang="uk-UA" sz="4000" b="1" dirty="0" smtClean="0">
                <a:solidFill>
                  <a:schemeClr val="accent3"/>
                </a:solidFill>
              </a:rPr>
              <a:t>пліт, дам, зуб</a:t>
            </a:r>
            <a:r>
              <a:rPr lang="uk-UA" sz="4000" b="1" dirty="0" smtClean="0">
                <a:solidFill>
                  <a:schemeClr val="accent3"/>
                </a:solidFill>
              </a:rPr>
              <a:t>, </a:t>
            </a:r>
            <a:r>
              <a:rPr lang="uk-UA" sz="4000" b="1" dirty="0" smtClean="0">
                <a:solidFill>
                  <a:schemeClr val="accent3"/>
                </a:solidFill>
              </a:rPr>
              <a:t>плід, голод, бік.   </a:t>
            </a:r>
            <a:endParaRPr lang="ru-RU" sz="4000" dirty="0">
              <a:solidFill>
                <a:schemeClr val="accent3"/>
              </a:solidFill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7867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27984" y="555526"/>
            <a:ext cx="39604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знаю, що є дзвінкі і глухі </a:t>
            </a:r>
            <a:endParaRPr lang="uk-UA" dirty="0" smtClean="0"/>
          </a:p>
          <a:p>
            <a:pPr lvl="0"/>
            <a:r>
              <a:rPr lang="uk-UA" dirty="0" smtClean="0"/>
              <a:t>приголосні </a:t>
            </a:r>
            <a:r>
              <a:rPr lang="uk-UA" dirty="0" smtClean="0"/>
              <a:t>звуки.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1010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знаю, що дзвінкі і глухі звуки утворюють пари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643759"/>
            <a:ext cx="4032448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вимовляю дзвінкі звуки перед </a:t>
            </a:r>
            <a:endParaRPr lang="uk-UA" dirty="0" smtClean="0"/>
          </a:p>
          <a:p>
            <a:pPr lvl="0"/>
            <a:r>
              <a:rPr lang="uk-UA" dirty="0" smtClean="0"/>
              <a:t>глухими </a:t>
            </a:r>
            <a:r>
              <a:rPr lang="uk-UA" dirty="0" smtClean="0"/>
              <a:t>і в кінці слова дзвінко</a:t>
            </a:r>
            <a:r>
              <a:rPr lang="uk-UA" dirty="0" smtClean="0"/>
              <a:t>.</a:t>
            </a:r>
            <a:endParaRPr lang="uk-UA" dirty="0" smtClean="0"/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84664" y="3734944"/>
            <a:ext cx="3659744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вмію виразно й чітко </a:t>
            </a:r>
            <a:r>
              <a:rPr lang="uk-UA" dirty="0" err="1" smtClean="0"/>
              <a:t>вимовля-ти</a:t>
            </a:r>
            <a:r>
              <a:rPr lang="uk-UA" dirty="0" smtClean="0"/>
              <a:t> </a:t>
            </a:r>
            <a:r>
              <a:rPr lang="uk-UA" dirty="0" smtClean="0"/>
              <a:t>скоромовки.</a:t>
            </a:r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141</Words>
  <Application>Microsoft Office PowerPoint</Application>
  <PresentationFormat>Экран (16:9)</PresentationFormat>
  <Paragraphs>33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108</cp:revision>
  <dcterms:created xsi:type="dcterms:W3CDTF">2016-12-05T23:26:54Z</dcterms:created>
  <dcterms:modified xsi:type="dcterms:W3CDTF">2019-11-15T09:26:46Z</dcterms:modified>
</cp:coreProperties>
</file>