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92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ru-RU" altLang="ko-KR" dirty="0" err="1" smtClean="0"/>
              <a:t>Наголос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Вчимося </a:t>
            </a:r>
            <a:r>
              <a:rPr lang="uk-UA" sz="1200" b="1" dirty="0" smtClean="0">
                <a:solidFill>
                  <a:schemeClr val="tx1"/>
                </a:solidFill>
              </a:rPr>
              <a:t>ставити наголос, зважаючи на значення слова. </a:t>
            </a: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Знаємо</a:t>
            </a:r>
            <a:r>
              <a:rPr lang="uk-UA" sz="1200" b="1" dirty="0" smtClean="0">
                <a:solidFill>
                  <a:schemeClr val="tx1"/>
                </a:solidFill>
              </a:rPr>
              <a:t>, що зміна наголосу може змінити значення слова. Вчимося пояснювати значення слів. </a:t>
            </a: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Розуміємо</a:t>
            </a:r>
            <a:r>
              <a:rPr lang="uk-UA" sz="1200" b="1" dirty="0" smtClean="0">
                <a:solidFill>
                  <a:schemeClr val="tx1"/>
                </a:solidFill>
              </a:rPr>
              <a:t>, що культурна людина має правильно наголошувати слова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51079" y="838954"/>
            <a:ext cx="94879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7867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ставити наголос, зважаючи на значення слова.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що зміна наголосу </a:t>
            </a:r>
            <a:endParaRPr lang="uk-UA" dirty="0" smtClean="0"/>
          </a:p>
          <a:p>
            <a:pPr lvl="0"/>
            <a:r>
              <a:rPr lang="uk-UA" dirty="0" smtClean="0"/>
              <a:t>може </a:t>
            </a:r>
            <a:r>
              <a:rPr lang="uk-UA" dirty="0" smtClean="0"/>
              <a:t>змінити значення слова.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643759"/>
            <a:ext cx="4032448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Якщо не знаю, де поставити </a:t>
            </a:r>
            <a:endParaRPr lang="uk-UA" dirty="0" smtClean="0"/>
          </a:p>
          <a:p>
            <a:pPr lvl="0"/>
            <a:r>
              <a:rPr lang="uk-UA" dirty="0" smtClean="0"/>
              <a:t>наголос </a:t>
            </a:r>
            <a:r>
              <a:rPr lang="uk-UA" dirty="0" smtClean="0"/>
              <a:t>у слові, звертаюся </a:t>
            </a:r>
            <a:endParaRPr lang="uk-UA" dirty="0" smtClean="0"/>
          </a:p>
          <a:p>
            <a:pPr lvl="0"/>
            <a:r>
              <a:rPr lang="uk-UA" dirty="0" smtClean="0"/>
              <a:t>до орфографічного </a:t>
            </a:r>
            <a:r>
              <a:rPr lang="uk-UA" dirty="0" smtClean="0"/>
              <a:t>словника.</a:t>
            </a:r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659744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розумію, що наголос деяких </a:t>
            </a:r>
            <a:endParaRPr lang="uk-UA" dirty="0" smtClean="0"/>
          </a:p>
          <a:p>
            <a:r>
              <a:rPr lang="uk-UA" dirty="0" smtClean="0"/>
              <a:t>слів </a:t>
            </a:r>
            <a:r>
              <a:rPr lang="uk-UA" dirty="0" smtClean="0"/>
              <a:t>потрібно </a:t>
            </a:r>
            <a:r>
              <a:rPr lang="uk-UA" dirty="0" smtClean="0"/>
              <a:t>запам’ятати. </a:t>
            </a:r>
            <a:endParaRPr lang="uk-UA" dirty="0" smtClean="0"/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112</Words>
  <Application>Microsoft Office PowerPoint</Application>
  <PresentationFormat>Экран (16:9)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Cover and End Slide Master</vt:lpstr>
      <vt:lpstr>Contents Slide Master</vt:lpstr>
      <vt:lpstr>Section Break Slide Master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110</cp:revision>
  <dcterms:created xsi:type="dcterms:W3CDTF">2016-12-05T23:26:54Z</dcterms:created>
  <dcterms:modified xsi:type="dcterms:W3CDTF">2019-11-15T10:08:49Z</dcterms:modified>
</cp:coreProperties>
</file>