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00" r:id="rId5"/>
    <p:sldId id="301" r:id="rId6"/>
    <p:sldId id="303" r:id="rId7"/>
    <p:sldId id="304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2020-01-11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dirty="0"/>
              <a:t>«</a:t>
            </a:r>
            <a:r>
              <a:rPr lang="en-US" dirty="0" err="1"/>
              <a:t>Товариство</a:t>
            </a:r>
            <a:r>
              <a:rPr lang="en-US" dirty="0"/>
              <a:t> </a:t>
            </a:r>
            <a:r>
              <a:rPr lang="en-US" dirty="0" err="1"/>
              <a:t>зі</a:t>
            </a:r>
            <a:r>
              <a:rPr lang="en-US" dirty="0"/>
              <a:t> </a:t>
            </a:r>
            <a:r>
              <a:rPr lang="en-US" dirty="0" err="1"/>
              <a:t>збуту</a:t>
            </a:r>
            <a:r>
              <a:rPr lang="en-US" dirty="0"/>
              <a:t> </a:t>
            </a:r>
            <a:r>
              <a:rPr lang="en-US" dirty="0" err="1"/>
              <a:t>вишень</a:t>
            </a:r>
            <a:r>
              <a:rPr lang="uk-UA" dirty="0" smtClean="0"/>
              <a:t>» </a:t>
            </a:r>
          </a:p>
          <a:p>
            <a:r>
              <a:rPr lang="uk-UA" dirty="0" err="1" smtClean="0"/>
              <a:t>Астрід</a:t>
            </a:r>
            <a:r>
              <a:rPr lang="uk-UA" dirty="0" smtClean="0"/>
              <a:t> </a:t>
            </a:r>
            <a:r>
              <a:rPr lang="uk-UA" dirty="0" err="1"/>
              <a:t>Ліндгрен</a:t>
            </a:r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2067694"/>
            <a:ext cx="9144000" cy="28803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800" b="1" dirty="0" smtClean="0">
                <a:solidFill>
                  <a:schemeClr val="tx1"/>
                </a:solidFill>
              </a:rPr>
              <a:t>Вчимося виразно читати. Відповідаємо на запитання до тексту. </a:t>
            </a:r>
          </a:p>
          <a:p>
            <a:pPr>
              <a:spcBef>
                <a:spcPts val="0"/>
              </a:spcBef>
              <a:defRPr/>
            </a:pPr>
            <a:r>
              <a:rPr lang="uk-UA" sz="1800" b="1" dirty="0" smtClean="0">
                <a:solidFill>
                  <a:schemeClr val="tx1"/>
                </a:solidFill>
              </a:rPr>
              <a:t>Характеризуємо героїв твору. Беремо участь </a:t>
            </a:r>
            <a:r>
              <a:rPr lang="uk-UA" sz="1800" b="1" smtClean="0">
                <a:solidFill>
                  <a:schemeClr val="tx1"/>
                </a:solidFill>
              </a:rPr>
              <a:t>у дискусії</a:t>
            </a:r>
            <a:endParaRPr lang="uk-UA" sz="18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2952328" cy="40220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51470"/>
            <a:ext cx="2847068" cy="39705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5894" y="40097"/>
            <a:ext cx="2820149" cy="393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75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0" y="483518"/>
            <a:ext cx="9144000" cy="288032"/>
          </a:xfrm>
        </p:spPr>
        <p:txBody>
          <a:bodyPr/>
          <a:lstStyle/>
          <a:p>
            <a:r>
              <a:rPr lang="ru-RU" sz="1800" b="1" dirty="0" err="1" smtClean="0"/>
              <a:t>Поясн</a:t>
            </a:r>
            <a:r>
              <a:rPr lang="uk-UA" sz="1800" b="1" dirty="0" err="1" smtClean="0"/>
              <a:t>іть</a:t>
            </a:r>
            <a:r>
              <a:rPr lang="uk-UA" sz="1800" b="1" dirty="0" smtClean="0"/>
              <a:t> значення слів.</a:t>
            </a:r>
            <a:endParaRPr lang="ru-RU" sz="1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1203598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/>
              <a:t>прикро</a:t>
            </a:r>
            <a:endParaRPr lang="ru-RU" sz="3600" dirty="0"/>
          </a:p>
          <a:p>
            <a:pPr algn="ctr"/>
            <a:r>
              <a:rPr lang="uk-UA" sz="3600" dirty="0"/>
              <a:t>нарікати</a:t>
            </a:r>
            <a:endParaRPr lang="ru-RU" sz="3600" dirty="0"/>
          </a:p>
          <a:p>
            <a:pPr algn="ctr"/>
            <a:r>
              <a:rPr lang="uk-UA" sz="3600" dirty="0"/>
              <a:t>ощадити</a:t>
            </a:r>
            <a:endParaRPr lang="ru-RU" sz="3600" dirty="0"/>
          </a:p>
          <a:p>
            <a:pPr algn="ctr"/>
            <a:r>
              <a:rPr lang="uk-UA" sz="3600" dirty="0"/>
              <a:t>зажадати</a:t>
            </a:r>
            <a:endParaRPr lang="ru-RU" sz="3600" dirty="0"/>
          </a:p>
          <a:p>
            <a:pPr algn="ctr"/>
            <a:r>
              <a:rPr lang="uk-UA" sz="3600" dirty="0"/>
              <a:t>кондитерська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03606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0" y="483518"/>
            <a:ext cx="9144000" cy="288032"/>
          </a:xfrm>
        </p:spPr>
        <p:txBody>
          <a:bodyPr/>
          <a:lstStyle/>
          <a:p>
            <a:r>
              <a:rPr lang="uk-UA" sz="1800" b="1" dirty="0" smtClean="0"/>
              <a:t>Перевірте себе</a:t>
            </a:r>
            <a:r>
              <a:rPr lang="uk-UA" sz="1800" b="1" dirty="0" smtClean="0"/>
              <a:t>.</a:t>
            </a:r>
            <a:endParaRPr lang="ru-RU" sz="1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843558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Прикро – неприємно</a:t>
            </a:r>
            <a:endParaRPr lang="ru-RU" sz="3200" dirty="0"/>
          </a:p>
          <a:p>
            <a:r>
              <a:rPr lang="uk-UA" sz="3200" dirty="0" smtClean="0"/>
              <a:t>Нарікати – </a:t>
            </a:r>
            <a:r>
              <a:rPr lang="ru-RU" sz="3200" dirty="0" err="1" smtClean="0"/>
              <a:t>висловлювати</a:t>
            </a:r>
            <a:r>
              <a:rPr lang="ru-RU" sz="3200" dirty="0" smtClean="0"/>
              <a:t> </a:t>
            </a:r>
            <a:r>
              <a:rPr lang="ru-RU" sz="3200" dirty="0" err="1" smtClean="0"/>
              <a:t>незадоволення</a:t>
            </a:r>
            <a:endParaRPr lang="ru-RU" sz="3200" dirty="0"/>
          </a:p>
          <a:p>
            <a:r>
              <a:rPr lang="uk-UA" sz="3200" dirty="0" smtClean="0"/>
              <a:t>Ощадити – економити</a:t>
            </a:r>
            <a:endParaRPr lang="ru-RU" sz="3200" dirty="0"/>
          </a:p>
          <a:p>
            <a:r>
              <a:rPr lang="uk-UA" sz="3200" dirty="0" smtClean="0"/>
              <a:t>Зажадати – захотіти</a:t>
            </a:r>
            <a:endParaRPr lang="ru-RU" sz="3200" dirty="0"/>
          </a:p>
          <a:p>
            <a:r>
              <a:rPr lang="uk-UA" sz="3200" dirty="0" smtClean="0"/>
              <a:t>Кондитерська – </a:t>
            </a:r>
            <a:r>
              <a:rPr lang="ru-RU" sz="3200" dirty="0" err="1" smtClean="0"/>
              <a:t>крамниця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торгує</a:t>
            </a:r>
            <a:r>
              <a:rPr lang="ru-RU" sz="3200" dirty="0"/>
              <a:t> </a:t>
            </a:r>
            <a:r>
              <a:rPr lang="ru-RU" sz="3200" dirty="0" err="1" smtClean="0"/>
              <a:t>цукер-ками</a:t>
            </a:r>
            <a:r>
              <a:rPr lang="ru-RU" sz="3200" dirty="0"/>
              <a:t>, </a:t>
            </a:r>
            <a:r>
              <a:rPr lang="ru-RU" sz="3200" dirty="0" err="1"/>
              <a:t>тістечками</a:t>
            </a:r>
            <a:r>
              <a:rPr lang="ru-RU" sz="3200" dirty="0"/>
              <a:t>, тортами </a:t>
            </a:r>
            <a:r>
              <a:rPr lang="ru-RU" sz="3200" dirty="0" err="1"/>
              <a:t>тощо</a:t>
            </a:r>
            <a:r>
              <a:rPr lang="ru-RU" sz="3200" dirty="0"/>
              <a:t>; </a:t>
            </a:r>
            <a:r>
              <a:rPr lang="ru-RU" sz="3200" dirty="0" err="1"/>
              <a:t>цукерня</a:t>
            </a:r>
            <a:r>
              <a:rPr lang="ru-RU" sz="3200" dirty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28209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11511"/>
            <a:ext cx="7560840" cy="362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Винахідливий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датний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вигадати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що-небудь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знайти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вихід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складного становища і т.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Практичний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здатний використати свої знання, вміння, щоб отримати вигоду; зробити так, щоб тобі і комусь стало від чогось краще.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Справедливий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правильний, чесний, який </a:t>
            </a:r>
            <a:r>
              <a:rPr lang="uk-UA" sz="28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ніко</a:t>
            </a: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-го 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не ображає, не обдурює.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306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27984" y="555526"/>
            <a:ext cx="39604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Я вмію читати правильно і виразно вголос.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1010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можу відповісти на запитання до тексту.</a:t>
            </a:r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174" y="2787774"/>
            <a:ext cx="356320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характеризувати героїв твору.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84664" y="3734944"/>
            <a:ext cx="380376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висловлювати і </a:t>
            </a:r>
            <a:r>
              <a:rPr lang="uk-UA" dirty="0" err="1" smtClean="0"/>
              <a:t>обґрунто-вувати</a:t>
            </a:r>
            <a:r>
              <a:rPr lang="uk-UA" dirty="0" smtClean="0"/>
              <a:t> </a:t>
            </a:r>
            <a:r>
              <a:rPr lang="uk-UA" dirty="0"/>
              <a:t>свою думку.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185</Words>
  <Application>Microsoft Office PowerPoint</Application>
  <PresentationFormat>Экран (16:9)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102</cp:revision>
  <dcterms:created xsi:type="dcterms:W3CDTF">2016-12-05T23:26:54Z</dcterms:created>
  <dcterms:modified xsi:type="dcterms:W3CDTF">2020-01-11T21:31:34Z</dcterms:modified>
</cp:coreProperties>
</file>