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87" r:id="rId5"/>
    <p:sldId id="299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2020-01-12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Форми слова. Закінчення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Дізнаємося</a:t>
            </a:r>
            <a:r>
              <a:rPr lang="uk-UA" sz="1600" b="1" dirty="0">
                <a:solidFill>
                  <a:schemeClr val="tx1"/>
                </a:solidFill>
              </a:rPr>
              <a:t>, що слово складається з частин. Вчимося знаходити змінну частину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слова </a:t>
            </a:r>
            <a:r>
              <a:rPr lang="uk-UA" sz="1600" b="1" dirty="0">
                <a:solidFill>
                  <a:schemeClr val="tx1"/>
                </a:solidFill>
              </a:rPr>
              <a:t>– закінчення.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>
                <a:solidFill>
                  <a:schemeClr val="tx1"/>
                </a:solidFill>
              </a:rPr>
              <a:t>різні слова і форми того самого слова.</a:t>
            </a:r>
            <a:endParaRPr lang="ru-RU" sz="16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627534"/>
            <a:ext cx="9144000" cy="288032"/>
          </a:xfrm>
        </p:spPr>
        <p:txBody>
          <a:bodyPr/>
          <a:lstStyle/>
          <a:p>
            <a:pPr lvl="0"/>
            <a:r>
              <a:rPr lang="uk-UA" sz="1600" b="1" dirty="0" smtClean="0"/>
              <a:t>Завдання 1 (перевірка).</a:t>
            </a:r>
            <a:endParaRPr lang="en-US" altLang="ko-KR" sz="1600" b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47663" y="1878382"/>
            <a:ext cx="6589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Збут, кондитер, крамниця, перехрестя, скарб, Стокгольм.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95486"/>
            <a:ext cx="6323235" cy="481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50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646483" y="-1346183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51079" y="838954"/>
            <a:ext cx="94879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27971" y="1891843"/>
            <a:ext cx="864096" cy="438415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35240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слово складається з частин.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45037" y="1615969"/>
            <a:ext cx="372736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розрізняти різні слова і форми того самого слова.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8903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змінювати слово і </a:t>
            </a:r>
            <a:r>
              <a:rPr lang="uk-UA" dirty="0" err="1" smtClean="0"/>
              <a:t>знаходи</a:t>
            </a:r>
            <a:r>
              <a:rPr lang="uk-UA" dirty="0" smtClean="0"/>
              <a:t>-ти </a:t>
            </a:r>
            <a:r>
              <a:rPr lang="uk-UA" dirty="0"/>
              <a:t>його закінчення.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57403"/>
            <a:ext cx="396234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що за допомогою </a:t>
            </a:r>
            <a:r>
              <a:rPr lang="uk-UA" dirty="0" err="1" smtClean="0"/>
              <a:t>закінчен</a:t>
            </a:r>
            <a:r>
              <a:rPr lang="uk-UA" dirty="0" smtClean="0"/>
              <a:t>-ня </a:t>
            </a:r>
            <a:r>
              <a:rPr lang="uk-UA" dirty="0"/>
              <a:t>слова пов’язуються в речення.</a:t>
            </a:r>
            <a:endParaRPr lang="ko-KR" altLang="en-US" sz="19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119</Words>
  <Application>Microsoft Office PowerPoint</Application>
  <PresentationFormat>Экран (16:9)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96</cp:revision>
  <dcterms:created xsi:type="dcterms:W3CDTF">2016-12-05T23:26:54Z</dcterms:created>
  <dcterms:modified xsi:type="dcterms:W3CDTF">2020-01-12T10:32:55Z</dcterms:modified>
</cp:coreProperties>
</file>