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7"/>
  </p:notesMasterIdLst>
  <p:handoutMasterIdLst>
    <p:handoutMasterId r:id="rId8"/>
  </p:handoutMasterIdLst>
  <p:sldIdLst>
    <p:sldId id="256" r:id="rId4"/>
    <p:sldId id="300" r:id="rId5"/>
    <p:sldId id="292" r:id="rId6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2020-01-12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2020-01-12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7600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" b="1" dirty="0" smtClean="0">
                <a:solidFill>
                  <a:schemeClr val="bg1"/>
                </a:solidFill>
              </a:rPr>
              <a:t>До підручника «Українська мова та читання» (О. Л. Іщенко, С. П. </a:t>
            </a:r>
            <a:r>
              <a:rPr lang="uk-UA" sz="800" b="1" dirty="0" err="1" smtClean="0">
                <a:solidFill>
                  <a:schemeClr val="bg1"/>
                </a:solidFill>
              </a:rPr>
              <a:t>Логачевська</a:t>
            </a:r>
            <a:r>
              <a:rPr lang="uk-UA" sz="800" b="1" dirty="0" smtClean="0">
                <a:solidFill>
                  <a:schemeClr val="bg1"/>
                </a:solidFill>
              </a:rPr>
              <a:t>). Видавництво «Літера», 2019 </a:t>
            </a:r>
            <a:endParaRPr lang="uk-UA" sz="8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699542"/>
            <a:ext cx="9144000" cy="847162"/>
          </a:xfrm>
        </p:spPr>
        <p:txBody>
          <a:bodyPr/>
          <a:lstStyle/>
          <a:p>
            <a:r>
              <a:rPr lang="uk-UA" dirty="0" smtClean="0"/>
              <a:t>«Як добре мати дідуся» </a:t>
            </a:r>
            <a:endParaRPr lang="uk-UA" dirty="0" smtClean="0"/>
          </a:p>
          <a:p>
            <a:r>
              <a:rPr lang="uk-UA" dirty="0" err="1" smtClean="0"/>
              <a:t>Астрід</a:t>
            </a:r>
            <a:r>
              <a:rPr lang="uk-UA" dirty="0" smtClean="0"/>
              <a:t> </a:t>
            </a:r>
            <a:r>
              <a:rPr lang="uk-UA" dirty="0" err="1"/>
              <a:t>Ліндгрен</a:t>
            </a:r>
            <a:endParaRPr lang="en-US" altLang="ko-KR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0" y="2067694"/>
            <a:ext cx="9144000" cy="288032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uk-UA" sz="1800" b="1" dirty="0" smtClean="0">
                <a:solidFill>
                  <a:schemeClr val="tx1"/>
                </a:solidFill>
              </a:rPr>
              <a:t>Вчимося виразно читати. Відповідаємо на запитання до тексту. </a:t>
            </a:r>
          </a:p>
          <a:p>
            <a:r>
              <a:rPr lang="uk-UA" sz="1800" b="1" dirty="0" smtClean="0">
                <a:solidFill>
                  <a:schemeClr val="tx1"/>
                </a:solidFill>
              </a:rPr>
              <a:t>Характеризуємо героїв твору. </a:t>
            </a:r>
            <a:r>
              <a:rPr lang="uk-UA" sz="1800" b="1" dirty="0">
                <a:solidFill>
                  <a:schemeClr val="tx1"/>
                </a:solidFill>
              </a:rPr>
              <a:t>Визначаємо </a:t>
            </a:r>
            <a:r>
              <a:rPr lang="uk-UA" sz="1800" b="1" dirty="0">
                <a:solidFill>
                  <a:schemeClr val="tx1"/>
                </a:solidFill>
              </a:rPr>
              <a:t>головну думку оповідання </a:t>
            </a:r>
            <a:endParaRPr lang="ru-RU" sz="1800" b="1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en-US" altLang="ko-K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-77342"/>
            <a:ext cx="6613385" cy="52247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76256" y="41151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Йона в череві </a:t>
            </a:r>
            <a:r>
              <a:rPr lang="uk-UA" dirty="0" err="1" smtClean="0"/>
              <a:t>кита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7575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27984" y="555526"/>
            <a:ext cx="396044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/>
              <a:t>Я вмію читати правильно і виразно вголос.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61010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можу відповісти на запитання до тексту.</a:t>
            </a:r>
            <a:endParaRPr lang="uk-UA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93174" y="2787774"/>
            <a:ext cx="356320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вчуся характеризувати героїв твору.</a:t>
            </a:r>
            <a:endParaRPr lang="ko-KR" altLang="en-US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74363" y="3734944"/>
            <a:ext cx="3914061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вчуся </a:t>
            </a:r>
            <a:r>
              <a:rPr lang="uk-UA" dirty="0"/>
              <a:t>Я вчуся визначати головну думку твору.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1599</TotalTime>
  <Words>93</Words>
  <Application>Microsoft Office PowerPoint</Application>
  <PresentationFormat>Экран (16:9)</PresentationFormat>
  <Paragraphs>17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103</cp:revision>
  <dcterms:created xsi:type="dcterms:W3CDTF">2016-12-05T23:26:54Z</dcterms:created>
  <dcterms:modified xsi:type="dcterms:W3CDTF">2020-01-12T10:31:38Z</dcterms:modified>
</cp:coreProperties>
</file>