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9"/>
  </p:notesMasterIdLst>
  <p:handoutMasterIdLst>
    <p:handoutMasterId r:id="rId20"/>
  </p:handoutMasterIdLst>
  <p:sldIdLst>
    <p:sldId id="298" r:id="rId4"/>
    <p:sldId id="297" r:id="rId5"/>
    <p:sldId id="302" r:id="rId6"/>
    <p:sldId id="296" r:id="rId7"/>
    <p:sldId id="299" r:id="rId8"/>
    <p:sldId id="300" r:id="rId9"/>
    <p:sldId id="295" r:id="rId10"/>
    <p:sldId id="305" r:id="rId11"/>
    <p:sldId id="304" r:id="rId12"/>
    <p:sldId id="307" r:id="rId13"/>
    <p:sldId id="309" r:id="rId14"/>
    <p:sldId id="310" r:id="rId15"/>
    <p:sldId id="308" r:id="rId16"/>
    <p:sldId id="303" r:id="rId17"/>
    <p:sldId id="311" r:id="rId18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2020-01-25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2020-01-25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87207" y="1259198"/>
            <a:ext cx="2375807" cy="341630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16871" y="1258740"/>
            <a:ext cx="1800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946664" y="1258740"/>
            <a:ext cx="1800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76456" y="1258740"/>
            <a:ext cx="1800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3016871" y="3723878"/>
            <a:ext cx="1800000" cy="95162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946664" y="3723878"/>
            <a:ext cx="1800000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876456" y="3723878"/>
            <a:ext cx="1800000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5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  <p:sldLayoutId id="2147483674" r:id="rId1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398965" y="1713541"/>
            <a:ext cx="4572000" cy="576064"/>
          </a:xfrm>
        </p:spPr>
        <p:txBody>
          <a:bodyPr/>
          <a:lstStyle/>
          <a:p>
            <a:r>
              <a:rPr lang="uk-UA" altLang="ko-KR" sz="5400" b="1" dirty="0" err="1" smtClean="0"/>
              <a:t>Енді</a:t>
            </a:r>
            <a:r>
              <a:rPr lang="uk-UA" altLang="ko-KR" sz="5400" b="1" dirty="0" smtClean="0"/>
              <a:t> </a:t>
            </a:r>
            <a:r>
              <a:rPr lang="uk-UA" altLang="ko-KR" sz="5400" b="1" dirty="0" err="1" smtClean="0"/>
              <a:t>Воргол</a:t>
            </a:r>
            <a:endParaRPr lang="en-US" altLang="ko-KR" sz="54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398965" y="2371245"/>
            <a:ext cx="4572000" cy="288032"/>
          </a:xfrm>
        </p:spPr>
        <p:txBody>
          <a:bodyPr/>
          <a:lstStyle/>
          <a:p>
            <a:pPr lvl="0"/>
            <a:endParaRPr lang="uk-UA" altLang="ko-KR" sz="1600" b="1" dirty="0" smtClean="0"/>
          </a:p>
          <a:p>
            <a:pPr lvl="0"/>
            <a:r>
              <a:rPr lang="uk-UA" altLang="ko-KR" sz="1600" b="1" dirty="0" smtClean="0"/>
              <a:t>Той, що змінив уявлення про мистецтво</a:t>
            </a:r>
            <a:endParaRPr lang="en-US" altLang="ko-KR" sz="1600" b="1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1" name="Picture 3" descr="C:\Users\Литера-Dell\Desktop\скан\3_klas_buklet\сп\andy-warhol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5395" y="1729795"/>
            <a:ext cx="1473570" cy="13958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7976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0" y="195486"/>
            <a:ext cx="9144000" cy="288032"/>
          </a:xfrm>
        </p:spPr>
        <p:txBody>
          <a:bodyPr/>
          <a:lstStyle/>
          <a:p>
            <a:r>
              <a:rPr lang="uk-UA" b="1" dirty="0" smtClean="0"/>
              <a:t>Картини в стилі </a:t>
            </a:r>
            <a:r>
              <a:rPr lang="uk-UA" b="1" dirty="0" err="1" smtClean="0"/>
              <a:t>Воргола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843558"/>
            <a:ext cx="3600399" cy="36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372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3478"/>
            <a:ext cx="6905851" cy="484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39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045" y="0"/>
            <a:ext cx="467590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10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0" y="267494"/>
            <a:ext cx="9144000" cy="288032"/>
          </a:xfrm>
        </p:spPr>
        <p:txBody>
          <a:bodyPr/>
          <a:lstStyle/>
          <a:p>
            <a:r>
              <a:rPr lang="uk-UA" b="1" dirty="0"/>
              <a:t>Картини в стилі </a:t>
            </a:r>
            <a:r>
              <a:rPr lang="uk-UA" b="1" dirty="0" err="1"/>
              <a:t>Воргола</a:t>
            </a:r>
            <a:endParaRPr lang="ru-RU" b="1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555526"/>
            <a:ext cx="4299942" cy="429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054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0" y="195486"/>
            <a:ext cx="9144000" cy="288032"/>
          </a:xfrm>
        </p:spPr>
        <p:txBody>
          <a:bodyPr/>
          <a:lstStyle/>
          <a:p>
            <a:r>
              <a:rPr lang="uk-UA" b="1" dirty="0" smtClean="0"/>
              <a:t>Картини в стилі </a:t>
            </a:r>
            <a:r>
              <a:rPr lang="uk-UA" b="1" dirty="0" err="1" smtClean="0"/>
              <a:t>Воргола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65516"/>
            <a:ext cx="6237312" cy="467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5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4" y="51470"/>
            <a:ext cx="877356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346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altLang="ko-KR" sz="2800" dirty="0" err="1" smtClean="0">
                <a:solidFill>
                  <a:schemeClr val="tx1"/>
                </a:solidFill>
              </a:rPr>
              <a:t>Енді</a:t>
            </a:r>
            <a:r>
              <a:rPr lang="uk-UA" altLang="ko-KR" sz="2800" dirty="0" smtClean="0">
                <a:solidFill>
                  <a:schemeClr val="tx1"/>
                </a:solidFill>
              </a:rPr>
              <a:t> </a:t>
            </a:r>
            <a:r>
              <a:rPr lang="uk-UA" altLang="ko-KR" sz="2800" dirty="0" err="1" smtClean="0">
                <a:solidFill>
                  <a:schemeClr val="tx1"/>
                </a:solidFill>
              </a:rPr>
              <a:t>Воргол</a:t>
            </a:r>
            <a:r>
              <a:rPr lang="uk-UA" altLang="ko-KR" sz="2800" dirty="0" smtClean="0">
                <a:solidFill>
                  <a:schemeClr val="tx1"/>
                </a:solidFill>
              </a:rPr>
              <a:t>: художник, дизайнер, письменник, прод</a:t>
            </a:r>
            <a:r>
              <a:rPr lang="uk-UA" altLang="ko-KR" sz="2800" dirty="0" smtClean="0">
                <a:solidFill>
                  <a:schemeClr val="tx1"/>
                </a:solidFill>
              </a:rPr>
              <a:t>юсер, кінорежисер…</a:t>
            </a:r>
            <a:endParaRPr lang="ko-KR" altLang="en-US" sz="2800" dirty="0">
              <a:solidFill>
                <a:schemeClr val="tx1"/>
              </a:solidFill>
            </a:endParaRPr>
          </a:p>
        </p:txBody>
      </p:sp>
      <p:grpSp>
        <p:nvGrpSpPr>
          <p:cNvPr id="4" name="Group 75"/>
          <p:cNvGrpSpPr/>
          <p:nvPr/>
        </p:nvGrpSpPr>
        <p:grpSpPr>
          <a:xfrm>
            <a:off x="3059832" y="3745823"/>
            <a:ext cx="1728192" cy="480475"/>
            <a:chOff x="3779911" y="3327771"/>
            <a:chExt cx="1584177" cy="480475"/>
          </a:xfrm>
        </p:grpSpPr>
        <p:sp>
          <p:nvSpPr>
            <p:cNvPr id="77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uk-UA" sz="1400" b="1" dirty="0" smtClean="0">
                  <a:solidFill>
                    <a:schemeClr val="bg1"/>
                  </a:solidFill>
                  <a:cs typeface="Arial" pitchFamily="34" charset="0"/>
                </a:rPr>
                <a:t>Кеди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78" name="Text Placeholder 18"/>
            <p:cNvSpPr txBox="1">
              <a:spLocks/>
            </p:cNvSpPr>
            <p:nvPr/>
          </p:nvSpPr>
          <p:spPr>
            <a:xfrm>
              <a:off x="3779911" y="3558666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uk-UA" sz="1200" dirty="0" smtClean="0">
                  <a:solidFill>
                    <a:schemeClr val="bg1"/>
                  </a:solidFill>
                  <a:cs typeface="Arial" pitchFamily="34" charset="0"/>
                </a:rPr>
                <a:t>Т</a:t>
              </a:r>
            </a:p>
            <a:p>
              <a:pPr marL="0" indent="0" algn="ctr">
                <a:buNone/>
              </a:pPr>
              <a:endParaRPr lang="uk-UA" sz="1200" dirty="0" smtClean="0">
                <a:solidFill>
                  <a:schemeClr val="bg1"/>
                </a:solidFill>
                <a:cs typeface="Arial" pitchFamily="34" charset="0"/>
              </a:endParaRPr>
            </a:p>
            <a:p>
              <a:pPr marL="0" indent="0" algn="ctr">
                <a:buNone/>
              </a:pPr>
              <a:r>
                <a:rPr lang="uk-UA" sz="1200" b="1" dirty="0" smtClean="0">
                  <a:solidFill>
                    <a:schemeClr val="bg1"/>
                  </a:solidFill>
                  <a:cs typeface="Arial" pitchFamily="34" charset="0"/>
                </a:rPr>
                <a:t>«</a:t>
              </a:r>
              <a:r>
                <a:rPr lang="uk-UA" sz="1200" b="1" dirty="0" err="1" smtClean="0">
                  <a:solidFill>
                    <a:schemeClr val="bg1"/>
                  </a:solidFill>
                  <a:cs typeface="Arial" pitchFamily="34" charset="0"/>
                </a:rPr>
                <a:t>Конвез</a:t>
              </a:r>
              <a:r>
                <a:rPr lang="uk-UA" sz="1200" b="1" dirty="0" smtClean="0">
                  <a:solidFill>
                    <a:schemeClr val="bg1"/>
                  </a:solidFill>
                  <a:cs typeface="Arial" pitchFamily="34" charset="0"/>
                </a:rPr>
                <a:t>», створені за картинами</a:t>
              </a:r>
              <a:endParaRPr lang="uk-UA" sz="1200" b="1" dirty="0" smtClean="0">
                <a:solidFill>
                  <a:schemeClr val="bg1"/>
                </a:solidFill>
                <a:cs typeface="Arial" pitchFamily="34" charset="0"/>
              </a:endParaRPr>
            </a:p>
            <a:p>
              <a:pPr marL="0" indent="0" algn="ctr">
                <a:buNone/>
              </a:pPr>
              <a:r>
                <a:rPr lang="uk-UA" sz="1200" b="1" dirty="0" err="1" smtClean="0">
                  <a:solidFill>
                    <a:schemeClr val="bg1"/>
                  </a:solidFill>
                  <a:cs typeface="Arial" pitchFamily="34" charset="0"/>
                </a:rPr>
                <a:t>Воргола</a:t>
              </a:r>
              <a:endParaRPr 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6" name="Group 79"/>
          <p:cNvGrpSpPr/>
          <p:nvPr/>
        </p:nvGrpSpPr>
        <p:grpSpPr>
          <a:xfrm>
            <a:off x="4959679" y="3745823"/>
            <a:ext cx="1759556" cy="1061892"/>
            <a:chOff x="3751161" y="3327771"/>
            <a:chExt cx="1612927" cy="1061892"/>
          </a:xfrm>
        </p:grpSpPr>
        <p:sp>
          <p:nvSpPr>
            <p:cNvPr id="81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uk-UA" sz="1400" b="1" dirty="0" err="1" smtClean="0">
                  <a:solidFill>
                    <a:schemeClr val="bg1"/>
                  </a:solidFill>
                  <a:cs typeface="Arial" pitchFamily="34" charset="0"/>
                </a:rPr>
                <a:t>Мерилін</a:t>
              </a:r>
              <a:r>
                <a:rPr lang="uk-UA" sz="1400" b="1" dirty="0" smtClean="0">
                  <a:solidFill>
                    <a:schemeClr val="bg1"/>
                  </a:solidFill>
                  <a:cs typeface="Arial" pitchFamily="34" charset="0"/>
                </a:rPr>
                <a:t> Монро</a:t>
              </a:r>
              <a:endParaRPr 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2" name="Text Placeholder 18"/>
            <p:cNvSpPr txBox="1">
              <a:spLocks/>
            </p:cNvSpPr>
            <p:nvPr/>
          </p:nvSpPr>
          <p:spPr>
            <a:xfrm>
              <a:off x="3779911" y="3558666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endParaRPr 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751161" y="3558666"/>
              <a:ext cx="15841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американська </a:t>
              </a:r>
              <a:r>
                <a:rPr lang="uk-UA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кінозірка,</a:t>
              </a:r>
            </a:p>
            <a:p>
              <a:pPr algn="ctr"/>
              <a:r>
                <a:rPr lang="uk-UA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символ краси</a:t>
              </a:r>
              <a:endParaRPr lang="uk-UA" altLang="ko-KR" sz="1200" dirty="0" smtClean="0">
                <a:solidFill>
                  <a:schemeClr val="bg1"/>
                </a:solidFill>
                <a:cs typeface="Arial" pitchFamily="34" charset="0"/>
              </a:endParaRPr>
            </a:p>
            <a:p>
              <a:pPr algn="ctr"/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7" name="Group 83"/>
          <p:cNvGrpSpPr/>
          <p:nvPr/>
        </p:nvGrpSpPr>
        <p:grpSpPr>
          <a:xfrm>
            <a:off x="6922252" y="3745823"/>
            <a:ext cx="1728192" cy="914159"/>
            <a:chOff x="3779911" y="3327771"/>
            <a:chExt cx="1584177" cy="914159"/>
          </a:xfrm>
        </p:grpSpPr>
        <p:sp>
          <p:nvSpPr>
            <p:cNvPr id="85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914159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uk-UA" sz="1200" b="1" dirty="0" smtClean="0">
                  <a:solidFill>
                    <a:schemeClr val="bg1"/>
                  </a:solidFill>
                  <a:cs typeface="Arial" pitchFamily="34" charset="0"/>
                </a:rPr>
                <a:t>25 котів на ім'я </a:t>
              </a:r>
            </a:p>
            <a:p>
              <a:pPr marL="0" indent="0" algn="ctr">
                <a:buNone/>
              </a:pPr>
              <a:r>
                <a:rPr lang="uk-UA" sz="1200" b="1" dirty="0" smtClean="0">
                  <a:solidFill>
                    <a:schemeClr val="bg1"/>
                  </a:solidFill>
                  <a:cs typeface="Arial" pitchFamily="34" charset="0"/>
                </a:rPr>
                <a:t>Сем і одна блакитна кішка (</a:t>
              </a:r>
              <a:r>
                <a:rPr lang="uk-UA" sz="1200" b="1" dirty="0" err="1" smtClean="0">
                  <a:solidFill>
                    <a:schemeClr val="bg1"/>
                  </a:solidFill>
                  <a:cs typeface="Arial" pitchFamily="34" charset="0"/>
                </a:rPr>
                <a:t>артбук</a:t>
              </a:r>
              <a:r>
                <a:rPr lang="uk-UA" sz="1200" b="1" dirty="0" smtClean="0">
                  <a:solidFill>
                    <a:schemeClr val="bg1"/>
                  </a:solidFill>
                  <a:cs typeface="Arial" pitchFamily="34" charset="0"/>
                </a:rPr>
                <a:t>)</a:t>
              </a:r>
              <a:endParaRPr 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6" name="Text Placeholder 18"/>
            <p:cNvSpPr txBox="1">
              <a:spLocks/>
            </p:cNvSpPr>
            <p:nvPr/>
          </p:nvSpPr>
          <p:spPr>
            <a:xfrm>
              <a:off x="3779911" y="3558666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endParaRPr 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779911" y="3791689"/>
              <a:ext cx="15841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3" name="Рисунок 22"/>
          <p:cNvSpPr>
            <a:spLocks noGrp="1"/>
          </p:cNvSpPr>
          <p:nvPr>
            <p:ph type="pic" idx="14"/>
          </p:nvPr>
        </p:nvSpPr>
        <p:spPr/>
      </p:sp>
      <p:pic>
        <p:nvPicPr>
          <p:cNvPr id="1026" name="Picture 2" descr="C:\Users\Литера-Dell\Desktop\скан\3_klas_buklet\сп\andy-warhol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03598"/>
            <a:ext cx="2636658" cy="3515544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type="pic" idx="13"/>
          </p:nvPr>
        </p:nvPicPr>
        <p:blipFill>
          <a:blip r:embed="rId3" cstate="print"/>
          <a:srcRect l="11313" r="11313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Литера-Dell\Desktop\скан\3_klas_buklet\сп\andy-warhol-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600444">
            <a:off x="3138366" y="1649038"/>
            <a:ext cx="1845155" cy="1383866"/>
          </a:xfrm>
          <a:prstGeom prst="rect">
            <a:avLst/>
          </a:prstGeom>
          <a:noFill/>
        </p:spPr>
      </p:pic>
      <p:pic>
        <p:nvPicPr>
          <p:cNvPr id="29" name="Content Placeholder 6" descr="Marilyn 1967 by oddsock.jpg"/>
          <p:cNvPicPr>
            <a:picLocks noGrp="1" noChangeAspect="1"/>
          </p:cNvPicPr>
          <p:nvPr>
            <p:ph type="pic" idx="1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3" r="10043"/>
          <a:stretch/>
        </p:blipFill>
        <p:spPr/>
      </p:pic>
    </p:spTree>
    <p:extLst>
      <p:ext uri="{BB962C8B-B14F-4D97-AF65-F5344CB8AC3E}">
        <p14:creationId xmlns:p14="http://schemas.microsoft.com/office/powerpoint/2010/main" val="82717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208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88" y="0"/>
            <a:ext cx="7735824" cy="5143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9592" y="4227934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BMW M1, </a:t>
            </a:r>
            <a:r>
              <a:rPr lang="ru-RU" b="1" dirty="0" smtClean="0">
                <a:solidFill>
                  <a:schemeClr val="bg1"/>
                </a:solidFill>
              </a:rPr>
              <a:t>машина </a:t>
            </a:r>
            <a:r>
              <a:rPr lang="ru-RU" b="1" dirty="0" err="1" smtClean="0">
                <a:solidFill>
                  <a:schemeClr val="bg1"/>
                </a:solidFill>
              </a:rPr>
              <a:t>розфарбована</a:t>
            </a:r>
            <a:r>
              <a:rPr lang="ru-RU" b="1" dirty="0" smtClean="0">
                <a:solidFill>
                  <a:schemeClr val="bg1"/>
                </a:solidFill>
              </a:rPr>
              <a:t> за дизайном </a:t>
            </a:r>
            <a:r>
              <a:rPr lang="ru-RU" b="1" dirty="0" err="1" smtClean="0">
                <a:solidFill>
                  <a:schemeClr val="bg1"/>
                </a:solidFill>
              </a:rPr>
              <a:t>Воргола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-13492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09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15" y="0"/>
            <a:ext cx="712176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252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7236296" y="699542"/>
            <a:ext cx="1907704" cy="1368152"/>
          </a:xfrm>
        </p:spPr>
        <p:txBody>
          <a:bodyPr/>
          <a:lstStyle/>
          <a:p>
            <a:pPr lvl="0"/>
            <a:r>
              <a:rPr lang="uk-UA" altLang="ko-KR" sz="2000" dirty="0" smtClean="0"/>
              <a:t>Відвідувачі перед картиною </a:t>
            </a:r>
            <a:r>
              <a:rPr lang="uk-UA" altLang="ko-KR" sz="2000" dirty="0" err="1" smtClean="0"/>
              <a:t>Енді</a:t>
            </a:r>
            <a:r>
              <a:rPr lang="uk-UA" altLang="ko-KR" sz="2000" dirty="0" smtClean="0"/>
              <a:t> </a:t>
            </a:r>
            <a:r>
              <a:rPr lang="uk-UA" altLang="ko-KR" sz="2000" dirty="0" err="1" smtClean="0"/>
              <a:t>Воргола</a:t>
            </a:r>
            <a:r>
              <a:rPr lang="uk-UA" altLang="ko-KR" sz="2000" dirty="0" smtClean="0"/>
              <a:t>, що зображає бляшанки із супом «</a:t>
            </a:r>
            <a:r>
              <a:rPr lang="uk-UA" altLang="ko-KR" sz="2000" dirty="0" err="1" smtClean="0"/>
              <a:t>Кемпбел</a:t>
            </a:r>
            <a:r>
              <a:rPr lang="uk-UA" altLang="ko-KR" sz="2000" dirty="0" smtClean="0"/>
              <a:t>»</a:t>
            </a:r>
            <a:endParaRPr lang="en-US" altLang="ko-KR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5486"/>
            <a:ext cx="5806560" cy="46458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94" b="33264"/>
          <a:stretch>
            <a:fillRect/>
          </a:stretch>
        </p:blipFill>
        <p:spPr bwMode="auto">
          <a:xfrm>
            <a:off x="909637" y="1923678"/>
            <a:ext cx="732472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18"/>
          <p:cNvSpPr/>
          <p:nvPr/>
        </p:nvSpPr>
        <p:spPr>
          <a:xfrm>
            <a:off x="827584" y="339502"/>
            <a:ext cx="7056784" cy="1368152"/>
          </a:xfrm>
          <a:prstGeom prst="roundRect">
            <a:avLst>
              <a:gd name="adj" fmla="val 9818"/>
            </a:avLst>
          </a:prstGeom>
          <a:solidFill>
            <a:srgbClr val="FFE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err="1" smtClean="0">
                <a:solidFill>
                  <a:schemeClr val="tx1"/>
                </a:solidFill>
              </a:rPr>
              <a:t>Енді</a:t>
            </a:r>
            <a:r>
              <a:rPr lang="uk-UA" b="1" dirty="0" smtClean="0">
                <a:solidFill>
                  <a:schemeClr val="tx1"/>
                </a:solidFill>
              </a:rPr>
              <a:t> </a:t>
            </a:r>
            <a:r>
              <a:rPr lang="uk-UA" b="1" dirty="0" err="1" smtClean="0">
                <a:solidFill>
                  <a:schemeClr val="tx1"/>
                </a:solidFill>
              </a:rPr>
              <a:t>Воргол</a:t>
            </a:r>
            <a:r>
              <a:rPr lang="uk-UA" b="1" dirty="0" smtClean="0">
                <a:solidFill>
                  <a:schemeClr val="tx1"/>
                </a:solidFill>
              </a:rPr>
              <a:t> на своїх картинах повторював обличчя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/>
                </a:solidFill>
              </a:rPr>
              <a:t>відомих людей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/>
                </a:solidFill>
              </a:rPr>
              <a:t>у різних яскравих кольорах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88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"/>
          <a:stretch>
            <a:fillRect/>
          </a:stretch>
        </p:blipFill>
        <p:spPr bwMode="auto">
          <a:xfrm>
            <a:off x="4427984" y="195486"/>
            <a:ext cx="4187825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16"/>
          <p:cNvSpPr/>
          <p:nvPr/>
        </p:nvSpPr>
        <p:spPr>
          <a:xfrm>
            <a:off x="539552" y="1635646"/>
            <a:ext cx="3386138" cy="1668463"/>
          </a:xfrm>
          <a:prstGeom prst="roundRect">
            <a:avLst/>
          </a:prstGeom>
          <a:solidFill>
            <a:srgbClr val="F07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uk-UA" dirty="0"/>
              <a:t>Які кольори використав </a:t>
            </a:r>
            <a:endParaRPr lang="uk-UA" dirty="0" smtClean="0"/>
          </a:p>
          <a:p>
            <a:r>
              <a:rPr lang="uk-UA" dirty="0" err="1" smtClean="0"/>
              <a:t>Воргол</a:t>
            </a:r>
            <a:r>
              <a:rPr lang="uk-UA" dirty="0" smtClean="0"/>
              <a:t> </a:t>
            </a:r>
            <a:r>
              <a:rPr lang="uk-UA" dirty="0"/>
              <a:t>на портреті </a:t>
            </a:r>
            <a:endParaRPr lang="uk-UA" dirty="0" smtClean="0"/>
          </a:p>
          <a:p>
            <a:r>
              <a:rPr lang="uk-UA" dirty="0" err="1" smtClean="0"/>
              <a:t>Мерилін</a:t>
            </a:r>
            <a:r>
              <a:rPr lang="uk-UA" dirty="0" smtClean="0"/>
              <a:t> </a:t>
            </a:r>
            <a:r>
              <a:rPr lang="uk-UA" dirty="0"/>
              <a:t>Монро?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4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</TotalTime>
  <Words>106</Words>
  <Application>Microsoft Office PowerPoint</Application>
  <PresentationFormat>Экран (16:9)</PresentationFormat>
  <Paragraphs>25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맑은 고딕</vt:lpstr>
      <vt:lpstr>Arial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136</cp:revision>
  <dcterms:created xsi:type="dcterms:W3CDTF">2016-12-05T23:26:54Z</dcterms:created>
  <dcterms:modified xsi:type="dcterms:W3CDTF">2020-01-25T13:09:30Z</dcterms:modified>
</cp:coreProperties>
</file>