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93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12.01.2020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5786446" y="1785926"/>
            <a:ext cx="571504" cy="192882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5214942" y="1785926"/>
            <a:ext cx="571504" cy="1928826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Скругленный прямоугольник 12"/>
          <p:cNvSpPr/>
          <p:nvPr/>
        </p:nvSpPr>
        <p:spPr>
          <a:xfrm>
            <a:off x="4000496" y="1785926"/>
            <a:ext cx="571504" cy="192882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428992" y="1785926"/>
            <a:ext cx="571504" cy="1928826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42844" y="142852"/>
            <a:ext cx="4314828" cy="941385"/>
          </a:xfrm>
        </p:spPr>
        <p:txBody>
          <a:bodyPr>
            <a:normAutofit/>
          </a:bodyPr>
          <a:lstStyle/>
          <a:p>
            <a:r>
              <a:rPr lang="uk-UA" sz="2000" dirty="0" smtClean="0"/>
              <a:t>Повторення вивченого у І півріччі</a:t>
            </a:r>
            <a:br>
              <a:rPr lang="uk-UA" sz="2000" dirty="0" smtClean="0"/>
            </a:br>
            <a:r>
              <a:rPr lang="uk-UA" sz="2000" dirty="0" smtClean="0"/>
              <a:t>ДОДАВАННЯ ЧИСЕЛ</a:t>
            </a:r>
            <a:endParaRPr lang="ru-RU" sz="2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71736" y="2571744"/>
            <a:ext cx="5272102" cy="1114436"/>
          </a:xfrm>
        </p:spPr>
        <p:txBody>
          <a:bodyPr>
            <a:normAutofit lnSpcReduction="10000"/>
          </a:bodyPr>
          <a:lstStyle/>
          <a:p>
            <a:r>
              <a:rPr lang="uk-UA" sz="7200" b="1" dirty="0" smtClean="0">
                <a:solidFill>
                  <a:schemeClr val="tx1"/>
                </a:solidFill>
              </a:rPr>
              <a:t>36 + 22 =</a:t>
            </a:r>
            <a:endParaRPr lang="ru-RU" sz="7200" b="1" dirty="0">
              <a:solidFill>
                <a:schemeClr val="tx1"/>
              </a:solidFill>
            </a:endParaRPr>
          </a:p>
        </p:txBody>
      </p:sp>
      <p:sp>
        <p:nvSpPr>
          <p:cNvPr id="11" name="Подзаголовок 2"/>
          <p:cNvSpPr txBox="1">
            <a:spLocks/>
          </p:cNvSpPr>
          <p:nvPr/>
        </p:nvSpPr>
        <p:spPr>
          <a:xfrm>
            <a:off x="3214678" y="2000240"/>
            <a:ext cx="928694" cy="64294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30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4" name="Подзаголовок 2"/>
          <p:cNvSpPr txBox="1">
            <a:spLocks/>
          </p:cNvSpPr>
          <p:nvPr/>
        </p:nvSpPr>
        <p:spPr>
          <a:xfrm>
            <a:off x="3786182" y="1928802"/>
            <a:ext cx="1000132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6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Подзаголовок 2"/>
          <p:cNvSpPr txBox="1">
            <a:spLocks/>
          </p:cNvSpPr>
          <p:nvPr/>
        </p:nvSpPr>
        <p:spPr>
          <a:xfrm>
            <a:off x="5072066" y="2000240"/>
            <a:ext cx="928694" cy="64294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20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Подзаголовок 2"/>
          <p:cNvSpPr txBox="1">
            <a:spLocks/>
          </p:cNvSpPr>
          <p:nvPr/>
        </p:nvSpPr>
        <p:spPr>
          <a:xfrm>
            <a:off x="5643570" y="1928802"/>
            <a:ext cx="857256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Подзаголовок 2"/>
          <p:cNvSpPr txBox="1">
            <a:spLocks/>
          </p:cNvSpPr>
          <p:nvPr/>
        </p:nvSpPr>
        <p:spPr>
          <a:xfrm>
            <a:off x="571472" y="4000504"/>
            <a:ext cx="6215106" cy="1000132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(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30 + 20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) + (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6 + 2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)</a:t>
            </a:r>
            <a:endParaRPr kumimoji="0" lang="ru-RU" sz="6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Подзаголовок 2"/>
          <p:cNvSpPr txBox="1">
            <a:spLocks/>
          </p:cNvSpPr>
          <p:nvPr/>
        </p:nvSpPr>
        <p:spPr>
          <a:xfrm>
            <a:off x="3643306" y="4929198"/>
            <a:ext cx="3714776" cy="121444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50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8</a:t>
            </a:r>
            <a:endParaRPr kumimoji="0" lang="ru-RU" sz="6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Подзаголовок 2"/>
          <p:cNvSpPr txBox="1">
            <a:spLocks/>
          </p:cNvSpPr>
          <p:nvPr/>
        </p:nvSpPr>
        <p:spPr>
          <a:xfrm>
            <a:off x="6858016" y="2500306"/>
            <a:ext cx="1500198" cy="100013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58</a:t>
            </a:r>
            <a:endParaRPr kumimoji="0" lang="ru-RU" sz="7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2000"/>
                            </p:stCondLst>
                            <p:childTnLst>
                              <p:par>
                                <p:cTn id="1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4000"/>
                            </p:stCondLst>
                            <p:childTnLst>
                              <p:par>
                                <p:cTn id="2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5000"/>
                            </p:stCondLst>
                            <p:childTnLst>
                              <p:par>
                                <p:cTn id="3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6000"/>
                            </p:stCondLst>
                            <p:childTnLst>
                              <p:par>
                                <p:cTn id="3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7000"/>
                            </p:stCondLst>
                            <p:childTnLst>
                              <p:par>
                                <p:cTn id="3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2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8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16" grpId="0" animBg="1"/>
      <p:bldP spid="13" grpId="0" animBg="1"/>
      <p:bldP spid="12" grpId="0" animBg="1"/>
      <p:bldP spid="3" grpId="0" build="p"/>
      <p:bldP spid="11" grpId="0"/>
      <p:bldP spid="14" grpId="0"/>
      <p:bldP spid="17" grpId="0"/>
      <p:bldP spid="18" grpId="0"/>
      <p:bldP spid="20" grpId="0"/>
      <p:bldP spid="21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5572132" y="1785926"/>
            <a:ext cx="571504" cy="192882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5000628" y="1785926"/>
            <a:ext cx="571504" cy="1928826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Скругленный прямоугольник 12"/>
          <p:cNvSpPr/>
          <p:nvPr/>
        </p:nvSpPr>
        <p:spPr>
          <a:xfrm>
            <a:off x="3786182" y="1785926"/>
            <a:ext cx="571504" cy="192882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214678" y="1785926"/>
            <a:ext cx="571504" cy="1928826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42844" y="142852"/>
            <a:ext cx="4314828" cy="941385"/>
          </a:xfrm>
        </p:spPr>
        <p:txBody>
          <a:bodyPr>
            <a:normAutofit/>
          </a:bodyPr>
          <a:lstStyle/>
          <a:p>
            <a:r>
              <a:rPr lang="uk-UA" sz="2000" dirty="0" smtClean="0"/>
              <a:t>Повторення вивченого у І півріччі</a:t>
            </a:r>
            <a:br>
              <a:rPr lang="uk-UA" sz="2000" dirty="0" smtClean="0"/>
            </a:br>
            <a:r>
              <a:rPr lang="uk-UA" sz="2000" dirty="0" smtClean="0"/>
              <a:t>ДОДАВАННЯ ЧИСЕЛ</a:t>
            </a:r>
            <a:endParaRPr lang="ru-RU" sz="2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357422" y="2571744"/>
            <a:ext cx="5272102" cy="1114436"/>
          </a:xfrm>
        </p:spPr>
        <p:txBody>
          <a:bodyPr>
            <a:normAutofit lnSpcReduction="10000"/>
          </a:bodyPr>
          <a:lstStyle/>
          <a:p>
            <a:r>
              <a:rPr lang="uk-UA" sz="7200" b="1" dirty="0" smtClean="0">
                <a:solidFill>
                  <a:schemeClr val="tx1"/>
                </a:solidFill>
              </a:rPr>
              <a:t>24 + 56 =</a:t>
            </a:r>
            <a:endParaRPr lang="ru-RU" sz="7200" b="1" dirty="0">
              <a:solidFill>
                <a:schemeClr val="tx1"/>
              </a:solidFill>
            </a:endParaRPr>
          </a:p>
        </p:txBody>
      </p:sp>
      <p:sp>
        <p:nvSpPr>
          <p:cNvPr id="11" name="Подзаголовок 2"/>
          <p:cNvSpPr txBox="1">
            <a:spLocks/>
          </p:cNvSpPr>
          <p:nvPr/>
        </p:nvSpPr>
        <p:spPr>
          <a:xfrm>
            <a:off x="3000364" y="2000240"/>
            <a:ext cx="928694" cy="64294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/>
              <a:t>2</a:t>
            </a: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0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4" name="Подзаголовок 2"/>
          <p:cNvSpPr txBox="1">
            <a:spLocks/>
          </p:cNvSpPr>
          <p:nvPr/>
        </p:nvSpPr>
        <p:spPr>
          <a:xfrm>
            <a:off x="3571868" y="1928802"/>
            <a:ext cx="1000132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/>
              <a:t>4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Подзаголовок 2"/>
          <p:cNvSpPr txBox="1">
            <a:spLocks/>
          </p:cNvSpPr>
          <p:nvPr/>
        </p:nvSpPr>
        <p:spPr>
          <a:xfrm>
            <a:off x="4857752" y="2000240"/>
            <a:ext cx="928694" cy="64294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/>
              <a:t>5</a:t>
            </a: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0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Подзаголовок 2"/>
          <p:cNvSpPr txBox="1">
            <a:spLocks/>
          </p:cNvSpPr>
          <p:nvPr/>
        </p:nvSpPr>
        <p:spPr>
          <a:xfrm>
            <a:off x="5429256" y="1928802"/>
            <a:ext cx="857256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/>
              <a:t>6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Подзаголовок 2"/>
          <p:cNvSpPr txBox="1">
            <a:spLocks/>
          </p:cNvSpPr>
          <p:nvPr/>
        </p:nvSpPr>
        <p:spPr>
          <a:xfrm>
            <a:off x="357158" y="4000504"/>
            <a:ext cx="6215106" cy="1000132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(</a:t>
            </a:r>
            <a:r>
              <a:rPr lang="uk-UA" sz="6000" b="1" dirty="0" smtClean="0">
                <a:solidFill>
                  <a:schemeClr val="accent4">
                    <a:lumMod val="75000"/>
                  </a:schemeClr>
                </a:solidFill>
              </a:rPr>
              <a:t>20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+ 50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) + (</a:t>
            </a:r>
            <a:r>
              <a:rPr lang="uk-UA" sz="6000" b="1" dirty="0" smtClean="0">
                <a:solidFill>
                  <a:schemeClr val="accent3">
                    <a:lumMod val="75000"/>
                  </a:schemeClr>
                </a:solidFill>
              </a:rPr>
              <a:t>4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+ 6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)</a:t>
            </a:r>
            <a:endParaRPr kumimoji="0" lang="ru-RU" sz="6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Подзаголовок 2"/>
          <p:cNvSpPr txBox="1">
            <a:spLocks/>
          </p:cNvSpPr>
          <p:nvPr/>
        </p:nvSpPr>
        <p:spPr>
          <a:xfrm>
            <a:off x="3357554" y="4929198"/>
            <a:ext cx="3714776" cy="121444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70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lang="uk-UA" sz="6000" b="1" dirty="0" smtClean="0">
                <a:solidFill>
                  <a:schemeClr val="accent3">
                    <a:lumMod val="75000"/>
                  </a:schemeClr>
                </a:solidFill>
              </a:rPr>
              <a:t>10</a:t>
            </a:r>
            <a:endParaRPr kumimoji="0" lang="ru-RU" sz="6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Подзаголовок 2"/>
          <p:cNvSpPr txBox="1">
            <a:spLocks/>
          </p:cNvSpPr>
          <p:nvPr/>
        </p:nvSpPr>
        <p:spPr>
          <a:xfrm>
            <a:off x="6643702" y="2500306"/>
            <a:ext cx="1500198" cy="100013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80</a:t>
            </a:r>
            <a:endParaRPr kumimoji="0" lang="ru-RU" sz="7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2000"/>
                            </p:stCondLst>
                            <p:childTnLst>
                              <p:par>
                                <p:cTn id="1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4000"/>
                            </p:stCondLst>
                            <p:childTnLst>
                              <p:par>
                                <p:cTn id="2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5000"/>
                            </p:stCondLst>
                            <p:childTnLst>
                              <p:par>
                                <p:cTn id="3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6000"/>
                            </p:stCondLst>
                            <p:childTnLst>
                              <p:par>
                                <p:cTn id="3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7000"/>
                            </p:stCondLst>
                            <p:childTnLst>
                              <p:par>
                                <p:cTn id="3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2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8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16" grpId="0" animBg="1"/>
      <p:bldP spid="13" grpId="0" animBg="1"/>
      <p:bldP spid="12" grpId="0" animBg="1"/>
      <p:bldP spid="3" grpId="0" build="p"/>
      <p:bldP spid="11" grpId="0"/>
      <p:bldP spid="14" grpId="0"/>
      <p:bldP spid="17" grpId="0"/>
      <p:bldP spid="18" grpId="0"/>
      <p:bldP spid="20" grpId="0"/>
      <p:bldP spid="21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Скругленный прямоугольник 28"/>
          <p:cNvSpPr/>
          <p:nvPr/>
        </p:nvSpPr>
        <p:spPr>
          <a:xfrm>
            <a:off x="4214810" y="1785926"/>
            <a:ext cx="1214446" cy="857256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8" name="Равнобедренный треугольник 27"/>
          <p:cNvSpPr/>
          <p:nvPr/>
        </p:nvSpPr>
        <p:spPr>
          <a:xfrm>
            <a:off x="5143504" y="2285992"/>
            <a:ext cx="857256" cy="1428760"/>
          </a:xfrm>
          <a:prstGeom prst="triangle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500430" y="1785926"/>
            <a:ext cx="571504" cy="1928826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42844" y="142852"/>
            <a:ext cx="4314828" cy="941385"/>
          </a:xfrm>
        </p:spPr>
        <p:txBody>
          <a:bodyPr>
            <a:normAutofit/>
          </a:bodyPr>
          <a:lstStyle/>
          <a:p>
            <a:r>
              <a:rPr lang="uk-UA" sz="2000" dirty="0" smtClean="0"/>
              <a:t>Повторення вивченого у І півріччі</a:t>
            </a:r>
            <a:br>
              <a:rPr lang="uk-UA" sz="2000" dirty="0" smtClean="0"/>
            </a:br>
            <a:r>
              <a:rPr lang="uk-UA" sz="2000" dirty="0" smtClean="0"/>
              <a:t>ДОДАВАННЯ ЧИСЕЛ</a:t>
            </a:r>
            <a:endParaRPr lang="ru-RU" sz="2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571736" y="2571744"/>
            <a:ext cx="4857784" cy="1114436"/>
          </a:xfrm>
        </p:spPr>
        <p:txBody>
          <a:bodyPr>
            <a:normAutofit lnSpcReduction="10000"/>
          </a:bodyPr>
          <a:lstStyle/>
          <a:p>
            <a:r>
              <a:rPr lang="uk-UA" sz="7200" b="1" dirty="0" smtClean="0">
                <a:solidFill>
                  <a:schemeClr val="tx1"/>
                </a:solidFill>
              </a:rPr>
              <a:t>57 + 5 =</a:t>
            </a:r>
            <a:endParaRPr lang="ru-RU" sz="7200" b="1" dirty="0">
              <a:solidFill>
                <a:schemeClr val="tx1"/>
              </a:solidFill>
            </a:endParaRPr>
          </a:p>
        </p:txBody>
      </p:sp>
      <p:sp>
        <p:nvSpPr>
          <p:cNvPr id="11" name="Подзаголовок 2"/>
          <p:cNvSpPr txBox="1">
            <a:spLocks/>
          </p:cNvSpPr>
          <p:nvPr/>
        </p:nvSpPr>
        <p:spPr>
          <a:xfrm>
            <a:off x="3286116" y="2000240"/>
            <a:ext cx="928694" cy="64294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50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4" name="Подзаголовок 2"/>
          <p:cNvSpPr txBox="1">
            <a:spLocks/>
          </p:cNvSpPr>
          <p:nvPr/>
        </p:nvSpPr>
        <p:spPr>
          <a:xfrm>
            <a:off x="3857620" y="1928802"/>
            <a:ext cx="1000132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/>
              <a:t>7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Подзаголовок 2"/>
          <p:cNvSpPr txBox="1">
            <a:spLocks/>
          </p:cNvSpPr>
          <p:nvPr/>
        </p:nvSpPr>
        <p:spPr>
          <a:xfrm>
            <a:off x="1142976" y="3857628"/>
            <a:ext cx="5643602" cy="100013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(57 + </a:t>
            </a: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2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3</a:t>
            </a: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) + </a:t>
            </a: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2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2</a:t>
            </a:r>
            <a:endParaRPr kumimoji="0" lang="ru-RU" sz="7200" b="1" i="0" u="none" strike="noStrike" kern="1200" cap="none" spc="0" normalizeH="0" baseline="0" noProof="0" dirty="0">
              <a:ln>
                <a:noFill/>
              </a:ln>
              <a:solidFill>
                <a:schemeClr val="accent2">
                  <a:lumMod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Подзаголовок 2"/>
          <p:cNvSpPr txBox="1">
            <a:spLocks/>
          </p:cNvSpPr>
          <p:nvPr/>
        </p:nvSpPr>
        <p:spPr>
          <a:xfrm>
            <a:off x="3571868" y="5000636"/>
            <a:ext cx="2714644" cy="121444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60</a:t>
            </a: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lang="uk-UA" sz="7200" b="1" dirty="0" smtClean="0">
                <a:solidFill>
                  <a:schemeClr val="accent2">
                    <a:lumMod val="75000"/>
                  </a:schemeClr>
                </a:solidFill>
              </a:rPr>
              <a:t>2</a:t>
            </a:r>
            <a:endParaRPr kumimoji="0" lang="ru-RU" sz="7200" b="1" i="0" u="none" strike="noStrike" kern="1200" cap="none" spc="0" normalizeH="0" baseline="0" noProof="0" dirty="0">
              <a:ln>
                <a:noFill/>
              </a:ln>
              <a:solidFill>
                <a:schemeClr val="accent2">
                  <a:lumMod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Подзаголовок 2"/>
          <p:cNvSpPr txBox="1">
            <a:spLocks/>
          </p:cNvSpPr>
          <p:nvPr/>
        </p:nvSpPr>
        <p:spPr>
          <a:xfrm>
            <a:off x="6429388" y="2428868"/>
            <a:ext cx="1500198" cy="100013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62</a:t>
            </a:r>
            <a:endParaRPr kumimoji="0" lang="ru-RU" sz="7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3" name="Подзаголовок 2"/>
          <p:cNvSpPr txBox="1">
            <a:spLocks/>
          </p:cNvSpPr>
          <p:nvPr/>
        </p:nvSpPr>
        <p:spPr>
          <a:xfrm>
            <a:off x="4857752" y="1928802"/>
            <a:ext cx="785818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>
                <a:solidFill>
                  <a:schemeClr val="accent2">
                    <a:lumMod val="75000"/>
                  </a:schemeClr>
                </a:solidFill>
              </a:rPr>
              <a:t>3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accent2">
                  <a:lumMod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4" name="Подзаголовок 2"/>
          <p:cNvSpPr txBox="1">
            <a:spLocks/>
          </p:cNvSpPr>
          <p:nvPr/>
        </p:nvSpPr>
        <p:spPr>
          <a:xfrm>
            <a:off x="5572132" y="1928802"/>
            <a:ext cx="571504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>
                <a:solidFill>
                  <a:schemeClr val="accent2">
                    <a:lumMod val="75000"/>
                  </a:schemeClr>
                </a:solidFill>
              </a:rPr>
              <a:t>2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accent2">
                  <a:lumMod val="75000"/>
                </a:schemeClr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2000"/>
                            </p:stCondLst>
                            <p:childTnLst>
                              <p:par>
                                <p:cTn id="1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500"/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3500"/>
                            </p:stCondLst>
                            <p:childTnLst>
                              <p:par>
                                <p:cTn id="2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10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4500"/>
                            </p:stCondLst>
                            <p:childTnLst>
                              <p:par>
                                <p:cTn id="3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" dur="10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5500"/>
                            </p:stCondLst>
                            <p:childTnLst>
                              <p:par>
                                <p:cTn id="3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500"/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4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9" grpId="0" animBg="1"/>
      <p:bldP spid="28" grpId="0" animBg="1"/>
      <p:bldP spid="12" grpId="0" animBg="1"/>
      <p:bldP spid="3" grpId="0" build="p"/>
      <p:bldP spid="11" grpId="0"/>
      <p:bldP spid="14" grpId="0"/>
      <p:bldP spid="20" grpId="0"/>
      <p:bldP spid="21" grpId="0"/>
      <p:bldP spid="23" grpId="0"/>
      <p:bldP spid="2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5214942" y="1643050"/>
            <a:ext cx="571504" cy="192882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4643438" y="1643050"/>
            <a:ext cx="571504" cy="1928826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3" name="Скругленный прямоугольник 12"/>
          <p:cNvSpPr/>
          <p:nvPr/>
        </p:nvSpPr>
        <p:spPr>
          <a:xfrm>
            <a:off x="3428992" y="1643050"/>
            <a:ext cx="571504" cy="192882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2857488" y="1643050"/>
            <a:ext cx="571504" cy="1928826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42844" y="142852"/>
            <a:ext cx="4314828" cy="941385"/>
          </a:xfrm>
        </p:spPr>
        <p:txBody>
          <a:bodyPr>
            <a:normAutofit/>
          </a:bodyPr>
          <a:lstStyle/>
          <a:p>
            <a:r>
              <a:rPr lang="uk-UA" sz="2000" dirty="0" smtClean="0"/>
              <a:t>Повторення вивченого у І півріччі</a:t>
            </a:r>
            <a:br>
              <a:rPr lang="uk-UA" sz="2000" dirty="0" smtClean="0"/>
            </a:br>
            <a:r>
              <a:rPr lang="uk-UA" sz="2000" dirty="0" smtClean="0"/>
              <a:t>ДОДАВАННЯ ЧИСЕЛ</a:t>
            </a:r>
            <a:endParaRPr lang="ru-RU" sz="2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000232" y="2428868"/>
            <a:ext cx="5272102" cy="1114436"/>
          </a:xfrm>
        </p:spPr>
        <p:txBody>
          <a:bodyPr>
            <a:normAutofit lnSpcReduction="10000"/>
          </a:bodyPr>
          <a:lstStyle/>
          <a:p>
            <a:r>
              <a:rPr lang="uk-UA" sz="7200" b="1" dirty="0" smtClean="0">
                <a:solidFill>
                  <a:schemeClr val="tx1"/>
                </a:solidFill>
              </a:rPr>
              <a:t>26 + 46 =</a:t>
            </a:r>
            <a:endParaRPr lang="ru-RU" sz="7200" b="1" dirty="0">
              <a:solidFill>
                <a:schemeClr val="tx1"/>
              </a:solidFill>
            </a:endParaRPr>
          </a:p>
        </p:txBody>
      </p:sp>
      <p:sp>
        <p:nvSpPr>
          <p:cNvPr id="11" name="Подзаголовок 2"/>
          <p:cNvSpPr txBox="1">
            <a:spLocks/>
          </p:cNvSpPr>
          <p:nvPr/>
        </p:nvSpPr>
        <p:spPr>
          <a:xfrm>
            <a:off x="2643174" y="1857364"/>
            <a:ext cx="928694" cy="64294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/>
              <a:t>2</a:t>
            </a: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0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4" name="Подзаголовок 2"/>
          <p:cNvSpPr txBox="1">
            <a:spLocks/>
          </p:cNvSpPr>
          <p:nvPr/>
        </p:nvSpPr>
        <p:spPr>
          <a:xfrm>
            <a:off x="3214678" y="1785926"/>
            <a:ext cx="1000132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/>
              <a:t>6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7" name="Подзаголовок 2"/>
          <p:cNvSpPr txBox="1">
            <a:spLocks/>
          </p:cNvSpPr>
          <p:nvPr/>
        </p:nvSpPr>
        <p:spPr>
          <a:xfrm>
            <a:off x="4500562" y="1857364"/>
            <a:ext cx="928694" cy="64294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40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Подзаголовок 2"/>
          <p:cNvSpPr txBox="1">
            <a:spLocks/>
          </p:cNvSpPr>
          <p:nvPr/>
        </p:nvSpPr>
        <p:spPr>
          <a:xfrm>
            <a:off x="5072066" y="1785926"/>
            <a:ext cx="857256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/>
              <a:t>6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Подзаголовок 2"/>
          <p:cNvSpPr txBox="1">
            <a:spLocks/>
          </p:cNvSpPr>
          <p:nvPr/>
        </p:nvSpPr>
        <p:spPr>
          <a:xfrm>
            <a:off x="-32" y="3857628"/>
            <a:ext cx="6215106" cy="1000132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(</a:t>
            </a:r>
            <a:r>
              <a:rPr lang="uk-UA" sz="6000" b="1" dirty="0" smtClean="0">
                <a:solidFill>
                  <a:schemeClr val="accent4">
                    <a:lumMod val="75000"/>
                  </a:schemeClr>
                </a:solidFill>
              </a:rPr>
              <a:t>20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+ 40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) + (</a:t>
            </a:r>
            <a:r>
              <a:rPr lang="uk-UA" sz="6000" b="1" dirty="0" smtClean="0">
                <a:solidFill>
                  <a:schemeClr val="accent3">
                    <a:lumMod val="75000"/>
                  </a:schemeClr>
                </a:solidFill>
              </a:rPr>
              <a:t>6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3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+ 6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)</a:t>
            </a:r>
            <a:endParaRPr kumimoji="0" lang="ru-RU" sz="6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Подзаголовок 2"/>
          <p:cNvSpPr txBox="1">
            <a:spLocks/>
          </p:cNvSpPr>
          <p:nvPr/>
        </p:nvSpPr>
        <p:spPr>
          <a:xfrm>
            <a:off x="2928926" y="4786322"/>
            <a:ext cx="3714776" cy="121444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60</a:t>
            </a: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lang="uk-UA" sz="6000" b="1" dirty="0" smtClean="0">
                <a:solidFill>
                  <a:schemeClr val="accent3">
                    <a:lumMod val="75000"/>
                  </a:schemeClr>
                </a:solidFill>
              </a:rPr>
              <a:t>12</a:t>
            </a:r>
            <a:endParaRPr kumimoji="0" lang="ru-RU" sz="6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Подзаголовок 2"/>
          <p:cNvSpPr txBox="1">
            <a:spLocks/>
          </p:cNvSpPr>
          <p:nvPr/>
        </p:nvSpPr>
        <p:spPr>
          <a:xfrm>
            <a:off x="6286512" y="2357430"/>
            <a:ext cx="1500198" cy="100013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72</a:t>
            </a:r>
            <a:endParaRPr kumimoji="0" lang="ru-RU" sz="7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10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10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2000"/>
                            </p:stCondLst>
                            <p:childTnLst>
                              <p:par>
                                <p:cTn id="1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10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10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4000"/>
                            </p:stCondLst>
                            <p:childTnLst>
                              <p:par>
                                <p:cTn id="27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5000"/>
                            </p:stCondLst>
                            <p:childTnLst>
                              <p:par>
                                <p:cTn id="31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3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6000"/>
                            </p:stCondLst>
                            <p:childTnLst>
                              <p:par>
                                <p:cTn id="3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7000"/>
                            </p:stCondLst>
                            <p:childTnLst>
                              <p:par>
                                <p:cTn id="3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6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7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2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8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16" grpId="0" animBg="1"/>
      <p:bldP spid="13" grpId="0" animBg="1"/>
      <p:bldP spid="12" grpId="0" animBg="1"/>
      <p:bldP spid="3" grpId="0" build="p"/>
      <p:bldP spid="11" grpId="0"/>
      <p:bldP spid="14" grpId="0"/>
      <p:bldP spid="17" grpId="0"/>
      <p:bldP spid="18" grpId="0"/>
      <p:bldP spid="20" grpId="0"/>
      <p:bldP spid="21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2" cstate="print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Скругленный прямоугольник 14"/>
          <p:cNvSpPr/>
          <p:nvPr/>
        </p:nvSpPr>
        <p:spPr>
          <a:xfrm>
            <a:off x="4286248" y="1643050"/>
            <a:ext cx="571504" cy="1928826"/>
          </a:xfrm>
          <a:prstGeom prst="roundRect">
            <a:avLst/>
          </a:prstGeom>
          <a:solidFill>
            <a:schemeClr val="accent3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3714744" y="1643050"/>
            <a:ext cx="571504" cy="1928826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42844" y="142852"/>
            <a:ext cx="4314828" cy="941385"/>
          </a:xfrm>
        </p:spPr>
        <p:txBody>
          <a:bodyPr>
            <a:normAutofit/>
          </a:bodyPr>
          <a:lstStyle/>
          <a:p>
            <a:r>
              <a:rPr lang="uk-UA" sz="2000" dirty="0" smtClean="0"/>
              <a:t>Повторення вивченого у І півріччі</a:t>
            </a:r>
            <a:br>
              <a:rPr lang="uk-UA" sz="2000" dirty="0" smtClean="0"/>
            </a:br>
            <a:r>
              <a:rPr lang="uk-UA" sz="2000" dirty="0" smtClean="0"/>
              <a:t>ДОДАВАННЯ ЧИСЕЛ</a:t>
            </a:r>
            <a:endParaRPr lang="ru-RU" sz="20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071538" y="2428868"/>
            <a:ext cx="5272102" cy="1114436"/>
          </a:xfrm>
        </p:spPr>
        <p:txBody>
          <a:bodyPr>
            <a:normAutofit lnSpcReduction="10000"/>
          </a:bodyPr>
          <a:lstStyle/>
          <a:p>
            <a:r>
              <a:rPr lang="uk-UA" sz="7200" b="1" dirty="0" smtClean="0">
                <a:solidFill>
                  <a:schemeClr val="tx1"/>
                </a:solidFill>
              </a:rPr>
              <a:t>26 + 46 =</a:t>
            </a:r>
            <a:endParaRPr lang="ru-RU" sz="7200" b="1" dirty="0">
              <a:solidFill>
                <a:schemeClr val="tx1"/>
              </a:solidFill>
            </a:endParaRPr>
          </a:p>
        </p:txBody>
      </p:sp>
      <p:sp>
        <p:nvSpPr>
          <p:cNvPr id="17" name="Подзаголовок 2"/>
          <p:cNvSpPr txBox="1">
            <a:spLocks/>
          </p:cNvSpPr>
          <p:nvPr/>
        </p:nvSpPr>
        <p:spPr>
          <a:xfrm>
            <a:off x="3571868" y="1857364"/>
            <a:ext cx="928694" cy="64294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1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4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40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8" name="Подзаголовок 2"/>
          <p:cNvSpPr txBox="1">
            <a:spLocks/>
          </p:cNvSpPr>
          <p:nvPr/>
        </p:nvSpPr>
        <p:spPr>
          <a:xfrm>
            <a:off x="4143372" y="1785926"/>
            <a:ext cx="857256" cy="7143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uk-UA" sz="4000" b="1" dirty="0" smtClean="0"/>
              <a:t>6</a:t>
            </a:r>
            <a:endParaRPr kumimoji="0" lang="ru-RU" sz="40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19" name="Подзаголовок 2"/>
          <p:cNvSpPr txBox="1">
            <a:spLocks/>
          </p:cNvSpPr>
          <p:nvPr/>
        </p:nvSpPr>
        <p:spPr>
          <a:xfrm>
            <a:off x="-500098" y="3857628"/>
            <a:ext cx="6215106" cy="1000132"/>
          </a:xfrm>
          <a:prstGeom prst="rect">
            <a:avLst/>
          </a:prstGeom>
        </p:spPr>
        <p:txBody>
          <a:bodyPr vert="horz" lIns="91440" tIns="45720" rIns="91440" bIns="45720" rtlCol="0">
            <a:normAutofit fontScale="92500" lnSpcReduction="20000"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60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(</a:t>
            </a:r>
            <a:r>
              <a:rPr lang="uk-UA" sz="7200" b="1" dirty="0" smtClean="0"/>
              <a:t>26</a:t>
            </a: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+</a:t>
            </a: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40</a:t>
            </a: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) + </a:t>
            </a:r>
            <a:r>
              <a:rPr lang="uk-UA" sz="7200" b="1" dirty="0" smtClean="0">
                <a:solidFill>
                  <a:schemeClr val="accent3">
                    <a:lumMod val="75000"/>
                  </a:schemeClr>
                </a:solidFill>
              </a:rPr>
              <a:t>6</a:t>
            </a:r>
            <a:endParaRPr kumimoji="0" lang="ru-RU" sz="7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0" name="Подзаголовок 2"/>
          <p:cNvSpPr txBox="1">
            <a:spLocks/>
          </p:cNvSpPr>
          <p:nvPr/>
        </p:nvSpPr>
        <p:spPr>
          <a:xfrm>
            <a:off x="2143108" y="4786322"/>
            <a:ext cx="3214710" cy="121444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66</a:t>
            </a: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lang="uk-UA" sz="7200" b="1" dirty="0" smtClean="0">
                <a:solidFill>
                  <a:schemeClr val="accent3">
                    <a:lumMod val="75000"/>
                  </a:schemeClr>
                </a:solidFill>
              </a:rPr>
              <a:t>6</a:t>
            </a:r>
            <a:endParaRPr kumimoji="0" lang="ru-RU" sz="7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  <p:sp>
        <p:nvSpPr>
          <p:cNvPr id="21" name="Подзаголовок 2"/>
          <p:cNvSpPr txBox="1">
            <a:spLocks/>
          </p:cNvSpPr>
          <p:nvPr/>
        </p:nvSpPr>
        <p:spPr>
          <a:xfrm>
            <a:off x="5357818" y="2357430"/>
            <a:ext cx="1500198" cy="1000132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uk-UA" sz="72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72</a:t>
            </a:r>
            <a:endParaRPr kumimoji="0" lang="ru-RU" sz="7200" b="1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" dur="10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10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2000"/>
                            </p:stCondLst>
                            <p:childTnLst>
                              <p:par>
                                <p:cTn id="19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10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000"/>
                            </p:stCondLst>
                            <p:childTnLst>
                              <p:par>
                                <p:cTn id="23" presetID="22" presetClass="entr" presetSubtype="4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10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2" dur="10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" grpId="0" animBg="1"/>
      <p:bldP spid="16" grpId="0" animBg="1"/>
      <p:bldP spid="3" grpId="0" build="p"/>
      <p:bldP spid="17" grpId="0"/>
      <p:bldP spid="18" grpId="0"/>
      <p:bldP spid="20" grpId="0"/>
      <p:bldP spid="21" grpId="0"/>
    </p:bld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79</TotalTime>
  <Words>134</Words>
  <Application>Microsoft Office PowerPoint</Application>
  <PresentationFormat>Экран (4:3)</PresentationFormat>
  <Paragraphs>43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Тема Office</vt:lpstr>
      <vt:lpstr>Повторення вивченого у І півріччі ДОДАВАННЯ ЧИСЕЛ</vt:lpstr>
      <vt:lpstr>Повторення вивченого у І півріччі ДОДАВАННЯ ЧИСЕЛ</vt:lpstr>
      <vt:lpstr>Повторення вивченого у І півріччі ДОДАВАННЯ ЧИСЕЛ</vt:lpstr>
      <vt:lpstr>Повторення вивченого у І півріччі ДОДАВАННЯ ЧИСЕЛ</vt:lpstr>
      <vt:lpstr>Повторення вивченого у І півріччі ДОДАВАННЯ ЧИСЕЛ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Повторення вивченого у І півріччі ДОДАВАНН ЧИСЕЛ</dc:title>
  <dc:creator>Олександр</dc:creator>
  <cp:lastModifiedBy>Windows User</cp:lastModifiedBy>
  <cp:revision>12</cp:revision>
  <dcterms:created xsi:type="dcterms:W3CDTF">2020-01-11T20:45:13Z</dcterms:created>
  <dcterms:modified xsi:type="dcterms:W3CDTF">2020-01-11T22:37:15Z</dcterms:modified>
</cp:coreProperties>
</file>

<file path=docProps/thumbnail.jpeg>
</file>