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5786446" y="1785926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14942" y="1785926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000496" y="1785926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28992" y="1785926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2571744"/>
            <a:ext cx="5272102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36 + 22 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214678" y="2000240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3786182" y="1928802"/>
            <a:ext cx="1000132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5072066" y="2000240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5643570" y="1928802"/>
            <a:ext cx="857256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571472" y="4000504"/>
            <a:ext cx="6215106" cy="10001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30 + 20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(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 + 2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3643306" y="4929198"/>
            <a:ext cx="3714776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6858016" y="2500306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58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2" grpId="0" animBg="1"/>
      <p:bldP spid="3" grpId="0" build="p"/>
      <p:bldP spid="11" grpId="0"/>
      <p:bldP spid="14" grpId="0"/>
      <p:bldP spid="17" grpId="0"/>
      <p:bldP spid="18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5572132" y="1785926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00628" y="1785926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86182" y="1785926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14678" y="1785926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2571744"/>
            <a:ext cx="5272102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24 + 56 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000364" y="2000240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2</a:t>
            </a: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3571868" y="1928802"/>
            <a:ext cx="1000132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4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4857752" y="2000240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5</a:t>
            </a: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5429256" y="1928802"/>
            <a:ext cx="857256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357158" y="4000504"/>
            <a:ext cx="6215106" cy="10001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lang="uk-UA" sz="6000" b="1" dirty="0" smtClean="0">
                <a:solidFill>
                  <a:schemeClr val="accent4">
                    <a:lumMod val="75000"/>
                  </a:schemeClr>
                </a:solidFill>
              </a:rPr>
              <a:t>20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+ 50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(</a:t>
            </a:r>
            <a:r>
              <a:rPr lang="uk-UA" sz="6000" b="1" dirty="0" smtClean="0">
                <a:solidFill>
                  <a:schemeClr val="accent3">
                    <a:lumMod val="75000"/>
                  </a:schemeClr>
                </a:solidFill>
              </a:rPr>
              <a:t>4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+ 6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3357554" y="4929198"/>
            <a:ext cx="3714776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70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lang="uk-UA" sz="6000" b="1" dirty="0" smtClean="0">
                <a:solidFill>
                  <a:schemeClr val="accent3">
                    <a:lumMod val="75000"/>
                  </a:schemeClr>
                </a:solidFill>
              </a:rPr>
              <a:t>10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6643702" y="2500306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80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2" grpId="0" animBg="1"/>
      <p:bldP spid="3" grpId="0" build="p"/>
      <p:bldP spid="11" grpId="0"/>
      <p:bldP spid="14" grpId="0"/>
      <p:bldP spid="17" grpId="0"/>
      <p:bldP spid="18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/>
          <p:cNvSpPr/>
          <p:nvPr/>
        </p:nvSpPr>
        <p:spPr>
          <a:xfrm>
            <a:off x="4214810" y="1785926"/>
            <a:ext cx="1214446" cy="85725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5143504" y="2285992"/>
            <a:ext cx="857256" cy="1428760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00430" y="1785926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2571744"/>
            <a:ext cx="4857784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57 + 5 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3286116" y="2000240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3857620" y="1928802"/>
            <a:ext cx="1000132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7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1142976" y="3857628"/>
            <a:ext cx="5643602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(57 +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3571868" y="5000636"/>
            <a:ext cx="2714644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60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lang="uk-UA" sz="7200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6429388" y="2428868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62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Подзаголовок 2"/>
          <p:cNvSpPr txBox="1">
            <a:spLocks/>
          </p:cNvSpPr>
          <p:nvPr/>
        </p:nvSpPr>
        <p:spPr>
          <a:xfrm>
            <a:off x="4857752" y="1928802"/>
            <a:ext cx="785818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Подзаголовок 2"/>
          <p:cNvSpPr txBox="1">
            <a:spLocks/>
          </p:cNvSpPr>
          <p:nvPr/>
        </p:nvSpPr>
        <p:spPr>
          <a:xfrm>
            <a:off x="5572132" y="1928802"/>
            <a:ext cx="571504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12" grpId="0" animBg="1"/>
      <p:bldP spid="3" grpId="0" build="p"/>
      <p:bldP spid="11" grpId="0"/>
      <p:bldP spid="14" grpId="0"/>
      <p:bldP spid="20" grpId="0"/>
      <p:bldP spid="21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5214942" y="1643050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43438" y="1643050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28992" y="1643050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857488" y="1643050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428868"/>
            <a:ext cx="5272102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26 + 46 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643174" y="1857364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2</a:t>
            </a: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3214678" y="1785926"/>
            <a:ext cx="1000132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4500562" y="1857364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5072066" y="1785926"/>
            <a:ext cx="857256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-32" y="3857628"/>
            <a:ext cx="6215106" cy="10001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lang="uk-UA" sz="6000" b="1" dirty="0" smtClean="0">
                <a:solidFill>
                  <a:schemeClr val="accent4">
                    <a:lumMod val="75000"/>
                  </a:schemeClr>
                </a:solidFill>
              </a:rPr>
              <a:t>20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+ 40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(</a:t>
            </a:r>
            <a:r>
              <a:rPr lang="uk-UA" sz="6000" b="1" dirty="0" smtClean="0">
                <a:solidFill>
                  <a:schemeClr val="accent3">
                    <a:lumMod val="75000"/>
                  </a:schemeClr>
                </a:solidFill>
              </a:rPr>
              <a:t>6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+ 6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2928926" y="4786322"/>
            <a:ext cx="3714776" cy="1214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60</a:t>
            </a: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lang="uk-UA" sz="6000" b="1" dirty="0" smtClean="0">
                <a:solidFill>
                  <a:schemeClr val="accent3">
                    <a:lumMod val="75000"/>
                  </a:schemeClr>
                </a:solidFill>
              </a:rPr>
              <a:t>12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6286512" y="2357430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72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3" grpId="0" animBg="1"/>
      <p:bldP spid="12" grpId="0" animBg="1"/>
      <p:bldP spid="3" grpId="0" build="p"/>
      <p:bldP spid="11" grpId="0"/>
      <p:bldP spid="14" grpId="0"/>
      <p:bldP spid="17" grpId="0"/>
      <p:bldP spid="18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286248" y="1643050"/>
            <a:ext cx="571504" cy="192882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714744" y="1643050"/>
            <a:ext cx="571504" cy="192882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2"/>
            <a:ext cx="4314828" cy="941385"/>
          </a:xfrm>
        </p:spPr>
        <p:txBody>
          <a:bodyPr>
            <a:normAutofit/>
          </a:bodyPr>
          <a:lstStyle/>
          <a:p>
            <a:r>
              <a:rPr lang="uk-UA" sz="2000" dirty="0" smtClean="0"/>
              <a:t>Повторення вивченого у І півріччі</a:t>
            </a:r>
            <a:br>
              <a:rPr lang="uk-UA" sz="2000" dirty="0" smtClean="0"/>
            </a:br>
            <a:r>
              <a:rPr lang="uk-UA" sz="2000" dirty="0" smtClean="0"/>
              <a:t>ДОДАВАННЯ ЧИСЕЛ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428868"/>
            <a:ext cx="5272102" cy="1114436"/>
          </a:xfrm>
        </p:spPr>
        <p:txBody>
          <a:bodyPr>
            <a:normAutofit lnSpcReduction="10000"/>
          </a:bodyPr>
          <a:lstStyle/>
          <a:p>
            <a:r>
              <a:rPr lang="uk-UA" sz="7200" b="1" dirty="0" smtClean="0">
                <a:solidFill>
                  <a:schemeClr val="tx1"/>
                </a:solidFill>
              </a:rPr>
              <a:t>26 + 46 =</a:t>
            </a:r>
            <a:endParaRPr lang="ru-RU" sz="7200" b="1" dirty="0">
              <a:solidFill>
                <a:schemeClr val="tx1"/>
              </a:solidFill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3571868" y="1857364"/>
            <a:ext cx="928694" cy="6429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40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4143372" y="1785926"/>
            <a:ext cx="857256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uk-UA" sz="4000" b="1" dirty="0" smtClean="0"/>
              <a:t>6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-500098" y="3857628"/>
            <a:ext cx="6215106" cy="1000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6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uk-UA" sz="7200" b="1" dirty="0" smtClean="0"/>
              <a:t>26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+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40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+ 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</a:rPr>
              <a:t>6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2143108" y="4786322"/>
            <a:ext cx="3214710" cy="1214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66</a:t>
            </a: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lang="uk-UA" sz="7200" b="1" dirty="0" smtClean="0">
                <a:solidFill>
                  <a:schemeClr val="accent3">
                    <a:lumMod val="75000"/>
                  </a:schemeClr>
                </a:solidFill>
              </a:rPr>
              <a:t>6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5357818" y="2357430"/>
            <a:ext cx="1500198" cy="10001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uk-UA" sz="7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72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3" grpId="0" build="p"/>
      <p:bldP spid="17" grpId="0"/>
      <p:bldP spid="18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134</Words>
  <Application>Microsoft Office PowerPoint</Application>
  <PresentationFormat>Экран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Повторення вивченого у І півріччі ДОДАВАННЯ ЧИСЕЛ</vt:lpstr>
      <vt:lpstr>Повторення вивченого у І півріччі ДОДАВАННЯ ЧИСЕЛ</vt:lpstr>
      <vt:lpstr>Повторення вивченого у І півріччі ДОДАВАННЯ ЧИСЕЛ</vt:lpstr>
      <vt:lpstr>Повторення вивченого у І півріччі ДОДАВАННЯ ЧИСЕЛ</vt:lpstr>
      <vt:lpstr>Повторення вивченого у І півріччі ДОДАВАННЯ ЧИСЕЛ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Повторення вивченого у І півріччі ДОДАВАНН ЧИСЕЛ</dc:title>
  <dc:creator>Олександр</dc:creator>
  <cp:lastModifiedBy>Windows User</cp:lastModifiedBy>
  <cp:revision>12</cp:revision>
  <dcterms:created xsi:type="dcterms:W3CDTF">2020-01-11T20:45:13Z</dcterms:created>
  <dcterms:modified xsi:type="dcterms:W3CDTF">2020-01-11T22:37:15Z</dcterms:modified>
</cp:coreProperties>
</file>