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786446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14942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00496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571744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87 – 23 </a:t>
            </a:r>
            <a:r>
              <a:rPr lang="uk-UA" sz="7200" b="1" dirty="0" smtClean="0">
                <a:solidFill>
                  <a:schemeClr val="tx1"/>
                </a:solidFill>
              </a:rPr>
              <a:t>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214678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8</a:t>
            </a: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786182" y="1928802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072066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643570" y="1928802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357222" y="3929066"/>
            <a:ext cx="757242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–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7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–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500430" y="5072074"/>
            <a:ext cx="3714776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6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858016" y="2500306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64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2" grpId="0" animBg="1"/>
      <p:bldP spid="3" grpId="0" build="p"/>
      <p:bldP spid="11" grpId="0"/>
      <p:bldP spid="14" grpId="0"/>
      <p:bldP spid="17" grpId="0"/>
      <p:bldP spid="18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000628" y="1500174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429124" y="1500174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2285992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87 – 23 </a:t>
            </a:r>
            <a:r>
              <a:rPr lang="uk-UA" sz="7200" b="1" dirty="0" smtClean="0">
                <a:solidFill>
                  <a:schemeClr val="tx1"/>
                </a:solidFill>
              </a:rPr>
              <a:t>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4286248" y="1714488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857752" y="1643050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32" y="3571876"/>
            <a:ext cx="600079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 –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lang="uk-UA" sz="7200" b="1" dirty="0" smtClean="0"/>
              <a:t>–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571736" y="4786322"/>
            <a:ext cx="3500462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67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3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072198" y="2214554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64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" grpId="0" build="p"/>
      <p:bldP spid="17" grpId="0"/>
      <p:bldP spid="18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3500430" y="1571612"/>
            <a:ext cx="571504" cy="192882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28926" y="1571612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2357430"/>
            <a:ext cx="4786346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80 – 6 </a:t>
            </a:r>
            <a:r>
              <a:rPr lang="uk-UA" sz="7200" b="1" dirty="0" smtClean="0">
                <a:solidFill>
                  <a:schemeClr val="tx1"/>
                </a:solidFill>
              </a:rPr>
              <a:t>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714612" y="1785926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70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286116" y="1714488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10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357158" y="3643314"/>
            <a:ext cx="5572164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uk-UA" sz="7200" b="1" noProof="0" dirty="0" smtClean="0">
                <a:solidFill>
                  <a:schemeClr val="accent4">
                    <a:lumMod val="75000"/>
                  </a:schemeClr>
                </a:solidFill>
              </a:rPr>
              <a:t>7</a:t>
            </a: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714612" y="4857760"/>
            <a:ext cx="3000396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7200" b="1" dirty="0" smtClean="0">
                <a:solidFill>
                  <a:schemeClr val="accent2">
                    <a:lumMod val="75000"/>
                  </a:schemeClr>
                </a:solidFill>
              </a:rPr>
              <a:t>4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5857884" y="2214554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74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3" grpId="0" build="p"/>
      <p:bldP spid="11" grpId="0"/>
      <p:bldP spid="14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572000" y="142873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000496" y="142873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214554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80 – 28 </a:t>
            </a:r>
            <a:r>
              <a:rPr lang="uk-UA" sz="7200" b="1" dirty="0" smtClean="0">
                <a:solidFill>
                  <a:schemeClr val="tx1"/>
                </a:solidFill>
              </a:rPr>
              <a:t>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857620" y="164305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429124" y="1571612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285784" y="3643314"/>
            <a:ext cx="5857916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8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–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lang="uk-UA" sz="7200" b="1" dirty="0" smtClean="0"/>
              <a:t>–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214546" y="4857760"/>
            <a:ext cx="3500462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60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uk-UA" sz="7200" b="1" noProof="0" dirty="0" smtClean="0">
                <a:solidFill>
                  <a:schemeClr val="accent3">
                    <a:lumMod val="75000"/>
                  </a:schemeClr>
                </a:solidFill>
              </a:rPr>
              <a:t>8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5643570" y="2143116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" grpId="0" build="p"/>
      <p:bldP spid="17" grpId="0"/>
      <p:bldP spid="18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786314" y="1500174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214810" y="1500174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285992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72 – 25 </a:t>
            </a:r>
            <a:r>
              <a:rPr lang="uk-UA" sz="7200" b="1" dirty="0" smtClean="0">
                <a:solidFill>
                  <a:schemeClr val="tx1"/>
                </a:solidFill>
              </a:rPr>
              <a:t>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4071934" y="1714488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643438" y="1643050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71470" y="3571876"/>
            <a:ext cx="5786446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72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lang="uk-UA" sz="7200" b="1" dirty="0" smtClean="0"/>
              <a:t>–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357422" y="4786322"/>
            <a:ext cx="3500462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uk-UA" sz="7200" b="1" dirty="0" smtClean="0">
                <a:solidFill>
                  <a:schemeClr val="accent4">
                    <a:lumMod val="75000"/>
                  </a:schemeClr>
                </a:solidFill>
              </a:rPr>
              <a:t>52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5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5857884" y="2214554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47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" grpId="0" build="p"/>
      <p:bldP spid="17" grpId="0"/>
      <p:bldP spid="18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121</Words>
  <Application>Microsoft Office PowerPoint</Application>
  <PresentationFormat>Экран (4:3)</PresentationFormat>
  <Paragraphs>37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Повторення вивченого у І півріччі ДОДАВАНН ЧИСЕЛ</dc:title>
  <dc:creator>Олександр</dc:creator>
  <cp:lastModifiedBy>Windows User</cp:lastModifiedBy>
  <cp:revision>14</cp:revision>
  <dcterms:created xsi:type="dcterms:W3CDTF">2020-01-11T20:45:13Z</dcterms:created>
  <dcterms:modified xsi:type="dcterms:W3CDTF">2020-01-11T22:35:22Z</dcterms:modified>
</cp:coreProperties>
</file>