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7" r:id="rId5"/>
    <p:sldId id="310" r:id="rId6"/>
    <p:sldId id="300" r:id="rId7"/>
    <p:sldId id="309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Текст-розповідь і текст-опис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411510"/>
            <a:ext cx="5613251" cy="429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55576" y="249491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Розширюємо уявлення про текст-розповідь і текст-опис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63638"/>
            <a:ext cx="8452917" cy="138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4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55776" y="339502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2 (зошит)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353" y="1203598"/>
            <a:ext cx="807527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330210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3 (зошит)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1131590"/>
            <a:ext cx="842395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11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3449" y="657794"/>
            <a:ext cx="405175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чим </a:t>
            </a:r>
            <a:r>
              <a:rPr lang="uk-UA" dirty="0" smtClean="0"/>
              <a:t>текст-</a:t>
            </a:r>
            <a:r>
              <a:rPr lang="uk-UA" dirty="0" err="1" smtClean="0"/>
              <a:t>розпо</a:t>
            </a:r>
            <a:r>
              <a:rPr lang="uk-UA" dirty="0" smtClean="0"/>
              <a:t>-</a:t>
            </a:r>
          </a:p>
          <a:p>
            <a:pPr lvl="0"/>
            <a:r>
              <a:rPr lang="uk-UA" dirty="0" err="1" smtClean="0"/>
              <a:t>відь</a:t>
            </a:r>
            <a:r>
              <a:rPr lang="uk-UA" dirty="0" smtClean="0"/>
              <a:t> </a:t>
            </a:r>
            <a:r>
              <a:rPr lang="uk-UA" dirty="0"/>
              <a:t>відрізняється від тексту-опису.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51493" y="1662135"/>
            <a:ext cx="3820908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 тему і головну </a:t>
            </a:r>
            <a:endParaRPr lang="uk-UA" dirty="0" smtClean="0"/>
          </a:p>
          <a:p>
            <a:pPr lvl="0"/>
            <a:r>
              <a:rPr lang="uk-UA" dirty="0" smtClean="0"/>
              <a:t>думку </a:t>
            </a:r>
            <a:r>
              <a:rPr lang="uk-UA" dirty="0"/>
              <a:t>тексту.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0" y="2742912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можу відповісти на запитання за текстом.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порівнювати різні тексти.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</TotalTime>
  <Words>94</Words>
  <Application>Microsoft Office PowerPoint</Application>
  <PresentationFormat>Экран (16:9)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113</cp:revision>
  <dcterms:created xsi:type="dcterms:W3CDTF">2016-12-05T23:26:54Z</dcterms:created>
  <dcterms:modified xsi:type="dcterms:W3CDTF">2020-08-29T19:03:21Z</dcterms:modified>
</cp:coreProperties>
</file>