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56" r:id="rId4"/>
    <p:sldId id="301" r:id="rId5"/>
    <p:sldId id="299" r:id="rId6"/>
    <p:sldId id="296" r:id="rId7"/>
    <p:sldId id="304" r:id="rId8"/>
    <p:sldId id="306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2020-08-29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2020-08-29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002" y="1203598"/>
            <a:ext cx="9144000" cy="847162"/>
          </a:xfrm>
        </p:spPr>
        <p:txBody>
          <a:bodyPr/>
          <a:lstStyle/>
          <a:p>
            <a:r>
              <a:rPr lang="uk-UA" dirty="0">
                <a:solidFill>
                  <a:srgbClr val="C00000"/>
                </a:solidFill>
              </a:rPr>
              <a:t>Що, де, навіщо ми читаємо </a:t>
            </a:r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11703"/>
            <a:ext cx="6635651" cy="493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764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80528" y="411510"/>
            <a:ext cx="9144000" cy="288032"/>
          </a:xfrm>
        </p:spPr>
        <p:txBody>
          <a:bodyPr/>
          <a:lstStyle/>
          <a:p>
            <a:r>
              <a:rPr lang="uk-UA" sz="2400" b="1" dirty="0" smtClean="0">
                <a:solidFill>
                  <a:srgbClr val="C00000"/>
                </a:solidFill>
              </a:rPr>
              <a:t>Що обов'язково має бути в запрошенні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96305" y="1275606"/>
            <a:ext cx="54726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smtClean="0">
                <a:solidFill>
                  <a:srgbClr val="7030A0"/>
                </a:solidFill>
                <a:latin typeface="HelveticaNeueCyr-Bold"/>
              </a:rPr>
              <a:t>Ліно!</a:t>
            </a:r>
          </a:p>
          <a:p>
            <a:endParaRPr lang="uk-UA" sz="2000" b="1" i="1" dirty="0" smtClean="0">
              <a:latin typeface="HelveticaNeueCyr-Bold"/>
            </a:endParaRPr>
          </a:p>
          <a:p>
            <a:r>
              <a:rPr lang="uk-UA" sz="2000" i="1" dirty="0" smtClean="0">
                <a:latin typeface="Roboto-Regular"/>
              </a:rPr>
              <a:t>Запрошую тебе на </a:t>
            </a:r>
            <a:r>
              <a:rPr lang="uk-UA" sz="2000" i="1" dirty="0" smtClean="0">
                <a:solidFill>
                  <a:schemeClr val="tx2"/>
                </a:solidFill>
                <a:latin typeface="Roboto-Regular"/>
              </a:rPr>
              <a:t>день народження</a:t>
            </a:r>
            <a:r>
              <a:rPr lang="uk-UA" sz="2000" i="1" dirty="0" smtClean="0">
                <a:latin typeface="Roboto-Regular"/>
              </a:rPr>
              <a:t>.</a:t>
            </a:r>
          </a:p>
          <a:p>
            <a:endParaRPr lang="uk-UA" sz="2000" i="1" dirty="0" smtClean="0">
              <a:latin typeface="Roboto-Regular"/>
            </a:endParaRPr>
          </a:p>
          <a:p>
            <a:r>
              <a:rPr lang="uk-UA" sz="2000" i="1" dirty="0" smtClean="0">
                <a:latin typeface="Roboto-Regular"/>
              </a:rPr>
              <a:t>Чекаю </a:t>
            </a:r>
            <a:r>
              <a:rPr lang="uk-UA" sz="2000" i="1" dirty="0" smtClean="0">
                <a:solidFill>
                  <a:schemeClr val="accent1"/>
                </a:solidFill>
                <a:latin typeface="Roboto-Regular"/>
              </a:rPr>
              <a:t>в клубі «Веселка» </a:t>
            </a:r>
            <a:r>
              <a:rPr lang="uk-UA" sz="2000" i="1" dirty="0" smtClean="0">
                <a:solidFill>
                  <a:schemeClr val="accent4">
                    <a:lumMod val="75000"/>
                  </a:schemeClr>
                </a:solidFill>
                <a:latin typeface="Roboto-Regular"/>
              </a:rPr>
              <a:t>20 травня о 16:00</a:t>
            </a:r>
            <a:r>
              <a:rPr lang="uk-UA" sz="2000" i="1" dirty="0" smtClean="0">
                <a:latin typeface="Roboto-Regular"/>
              </a:rPr>
              <a:t>.</a:t>
            </a:r>
          </a:p>
          <a:p>
            <a:endParaRPr lang="uk-UA" sz="2000" i="1" dirty="0" smtClean="0">
              <a:latin typeface="Roboto-Regular"/>
            </a:endParaRPr>
          </a:p>
          <a:p>
            <a:r>
              <a:rPr lang="uk-UA" sz="2000" i="1" dirty="0" smtClean="0">
                <a:solidFill>
                  <a:srgbClr val="00B0F0"/>
                </a:solidFill>
                <a:latin typeface="Roboto-Regular"/>
              </a:rPr>
              <a:t>Сергій</a:t>
            </a:r>
            <a:endParaRPr lang="uk-UA" sz="2000" i="1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68913" y="1923678"/>
            <a:ext cx="2879304" cy="1200329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/>
              <a:t>1) </a:t>
            </a:r>
            <a:r>
              <a:rPr lang="uk-UA" dirty="0">
                <a:solidFill>
                  <a:schemeClr val="tx2"/>
                </a:solidFill>
              </a:rPr>
              <a:t>Що?</a:t>
            </a:r>
            <a:r>
              <a:rPr lang="uk-UA" dirty="0"/>
              <a:t> </a:t>
            </a:r>
            <a:r>
              <a:rPr lang="uk-UA" dirty="0">
                <a:solidFill>
                  <a:schemeClr val="accent1"/>
                </a:solidFill>
              </a:rPr>
              <a:t>Де?</a:t>
            </a:r>
            <a:r>
              <a:rPr lang="uk-UA" dirty="0"/>
              <a:t> </a:t>
            </a:r>
            <a:r>
              <a:rPr lang="uk-UA" dirty="0">
                <a:solidFill>
                  <a:schemeClr val="accent4">
                    <a:lumMod val="75000"/>
                  </a:schemeClr>
                </a:solidFill>
              </a:rPr>
              <a:t>Коли?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uk-UA" dirty="0" smtClean="0"/>
          </a:p>
          <a:p>
            <a:r>
              <a:rPr lang="uk-UA" dirty="0" smtClean="0"/>
              <a:t>2</a:t>
            </a:r>
            <a:r>
              <a:rPr lang="uk-UA" dirty="0"/>
              <a:t>) </a:t>
            </a:r>
            <a:r>
              <a:rPr lang="uk-UA" dirty="0">
                <a:solidFill>
                  <a:srgbClr val="00B0F0"/>
                </a:solidFill>
              </a:rPr>
              <a:t>Хто</a:t>
            </a:r>
            <a:r>
              <a:rPr lang="uk-UA" dirty="0"/>
              <a:t> (запрошує)? </a:t>
            </a:r>
            <a:r>
              <a:rPr lang="uk-UA" dirty="0">
                <a:solidFill>
                  <a:srgbClr val="7030A0"/>
                </a:solidFill>
              </a:rPr>
              <a:t>Кого?</a:t>
            </a:r>
            <a:endParaRPr lang="ru-RU" dirty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5971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555526"/>
            <a:ext cx="9144000" cy="288032"/>
          </a:xfrm>
        </p:spPr>
        <p:txBody>
          <a:bodyPr/>
          <a:lstStyle/>
          <a:p>
            <a:r>
              <a:rPr lang="uk-UA" sz="2400" b="1" dirty="0"/>
              <a:t>Підбиваємо підсумки дослідження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987574"/>
            <a:ext cx="8332614" cy="3552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575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555526"/>
            <a:ext cx="9144000" cy="288032"/>
          </a:xfrm>
        </p:spPr>
        <p:txBody>
          <a:bodyPr/>
          <a:lstStyle/>
          <a:p>
            <a:r>
              <a:rPr lang="uk-UA" sz="2400" b="1" dirty="0" smtClean="0">
                <a:solidFill>
                  <a:srgbClr val="C00000"/>
                </a:solidFill>
              </a:rPr>
              <a:t>Аналізуємо результати дослідження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131590"/>
            <a:ext cx="8495928" cy="3045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Зразок</a:t>
            </a:r>
            <a:r>
              <a:rPr lang="uk-UA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6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 провели дослідження «Що, де, навіщо ми читаємо». Ми отримали такі </a:t>
            </a:r>
            <a:r>
              <a:rPr lang="uk-UA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</a:t>
            </a: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-тати</a:t>
            </a: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Найбільше дітей читають …. (що?). Найменше дітей читають …. (що?).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Найбільше дітей читають …. (де?)  Найменше дітей читають …. (де?) 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Найбільше дітей читають …. (для чого?) Найменше дітей читають …. (для чого?)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035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sz="2800" b="1" dirty="0" smtClean="0">
                <a:solidFill>
                  <a:srgbClr val="C00000"/>
                </a:solidFill>
              </a:rPr>
              <a:t>Аналізуємо результати </a:t>
            </a:r>
            <a:r>
              <a:rPr lang="uk-UA" sz="2800" b="1" dirty="0">
                <a:solidFill>
                  <a:srgbClr val="C00000"/>
                </a:solidFill>
              </a:rPr>
              <a:t>дослідження </a:t>
            </a:r>
            <a:endParaRPr lang="ru-RU" sz="2800" dirty="0">
              <a:solidFill>
                <a:srgbClr val="C0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 rot="18900000">
            <a:off x="2803378" y="2864900"/>
            <a:ext cx="720081" cy="720081"/>
            <a:chOff x="5446453" y="1672187"/>
            <a:chExt cx="914401" cy="914401"/>
          </a:xfrm>
          <a:solidFill>
            <a:schemeClr val="accent3"/>
          </a:solidFill>
        </p:grpSpPr>
        <p:sp>
          <p:nvSpPr>
            <p:cNvPr id="6" name="Teardrop 5"/>
            <p:cNvSpPr/>
            <p:nvPr/>
          </p:nvSpPr>
          <p:spPr>
            <a:xfrm rot="5400000">
              <a:off x="5446453" y="1672188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Teardrop 6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237594" y="1944984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9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2700000">
            <a:off x="4221592" y="1488625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12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5400000">
            <a:off x="5309327" y="1944984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5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 rot="8100000">
            <a:off x="5496934" y="2879530"/>
            <a:ext cx="720080" cy="720081"/>
            <a:chOff x="5446454" y="1672186"/>
            <a:chExt cx="914400" cy="914401"/>
          </a:xfrm>
          <a:solidFill>
            <a:schemeClr val="accent5"/>
          </a:solidFill>
        </p:grpSpPr>
        <p:sp>
          <p:nvSpPr>
            <p:cNvPr id="18" name="Teardrop 17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Teardrop 18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327033" y="1220148"/>
            <a:ext cx="2637615" cy="48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 ви дізналися? </a:t>
            </a:r>
          </a:p>
        </p:txBody>
      </p:sp>
      <p:sp>
        <p:nvSpPr>
          <p:cNvPr id="35" name="Rectangle 9"/>
          <p:cNvSpPr/>
          <p:nvPr/>
        </p:nvSpPr>
        <p:spPr>
          <a:xfrm>
            <a:off x="3018301" y="3103137"/>
            <a:ext cx="290234" cy="271685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Rectangle 23"/>
          <p:cNvSpPr/>
          <p:nvPr/>
        </p:nvSpPr>
        <p:spPr>
          <a:xfrm>
            <a:off x="4409460" y="1747390"/>
            <a:ext cx="344342" cy="202550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Rectangle 30"/>
          <p:cNvSpPr/>
          <p:nvPr/>
        </p:nvSpPr>
        <p:spPr>
          <a:xfrm>
            <a:off x="3502245" y="2198027"/>
            <a:ext cx="260035" cy="25927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8" name="Oval 21"/>
          <p:cNvSpPr>
            <a:spLocks noChangeAspect="1"/>
          </p:cNvSpPr>
          <p:nvPr/>
        </p:nvSpPr>
        <p:spPr>
          <a:xfrm rot="20695255">
            <a:off x="5686004" y="3070718"/>
            <a:ext cx="341939" cy="34479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9" name="Rounded Rectangle 27"/>
          <p:cNvSpPr/>
          <p:nvPr/>
        </p:nvSpPr>
        <p:spPr>
          <a:xfrm>
            <a:off x="5572340" y="2182511"/>
            <a:ext cx="262892" cy="201937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5986130" y="1141048"/>
            <a:ext cx="2787025" cy="48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 </a:t>
            </a:r>
            <a:r>
              <a:rPr lang="uk-UA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вас здивувало? </a:t>
            </a:r>
            <a:endParaRPr lang="uk-UA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68873" y="2498098"/>
            <a:ext cx="2953937" cy="48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 </a:t>
            </a:r>
            <a:r>
              <a:rPr lang="uk-UA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вас зацікавило? </a:t>
            </a:r>
            <a:endParaRPr lang="uk-UA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138904" y="2457302"/>
            <a:ext cx="2953937" cy="48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 було складним? </a:t>
            </a:r>
            <a:endParaRPr lang="uk-UA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56850" y="3976114"/>
            <a:ext cx="8481281" cy="48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Яке дослідження з мови чи читання ви хотіли би провести? </a:t>
            </a:r>
            <a:endParaRPr lang="uk-UA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393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787565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44321" y="657794"/>
            <a:ext cx="370243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можу виділити факти з тексту.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16014" y="1789043"/>
            <a:ext cx="3833458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вчуся визначати мету тексту.</a:t>
            </a:r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54766" y="2688088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знаю, яка інформація обов’язково має бути в запрошенні.</a:t>
            </a:r>
            <a:endParaRPr lang="ko-KR" altLang="en-US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584663" y="3734944"/>
            <a:ext cx="3811091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проводити дослідження і аналізувати його результати.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2141</TotalTime>
  <Words>222</Words>
  <Application>Microsoft Office PowerPoint</Application>
  <PresentationFormat>Экран (16:9)</PresentationFormat>
  <Paragraphs>37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8" baseType="lpstr">
      <vt:lpstr>맑은 고딕</vt:lpstr>
      <vt:lpstr>Arial</vt:lpstr>
      <vt:lpstr>Arial Black</vt:lpstr>
      <vt:lpstr>Arial Unicode MS</vt:lpstr>
      <vt:lpstr>Calibri</vt:lpstr>
      <vt:lpstr>HelveticaNeueCyr-Bold</vt:lpstr>
      <vt:lpstr>Roboto-Regular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103</cp:revision>
  <dcterms:created xsi:type="dcterms:W3CDTF">2016-12-05T23:26:54Z</dcterms:created>
  <dcterms:modified xsi:type="dcterms:W3CDTF">2020-08-29T19:01:46Z</dcterms:modified>
</cp:coreProperties>
</file>