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256" r:id="rId4"/>
    <p:sldId id="287" r:id="rId5"/>
    <p:sldId id="305" r:id="rId6"/>
    <p:sldId id="304" r:id="rId7"/>
    <p:sldId id="306" r:id="rId8"/>
    <p:sldId id="302" r:id="rId9"/>
    <p:sldId id="310" r:id="rId10"/>
    <p:sldId id="311" r:id="rId11"/>
    <p:sldId id="307" r:id="rId12"/>
    <p:sldId id="309" r:id="rId13"/>
    <p:sldId id="29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2020-08-29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2020-08-29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9512" y="1275606"/>
            <a:ext cx="9144000" cy="847162"/>
          </a:xfrm>
        </p:spPr>
        <p:txBody>
          <a:bodyPr/>
          <a:lstStyle/>
          <a:p>
            <a:r>
              <a:rPr lang="uk-UA" dirty="0">
                <a:solidFill>
                  <a:srgbClr val="C00000"/>
                </a:solidFill>
              </a:rPr>
              <a:t>Вивчаємо будову тексту </a:t>
            </a:r>
            <a:endParaRPr lang="en-US" altLang="ko-KR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195486"/>
            <a:ext cx="9144000" cy="288032"/>
          </a:xfrm>
        </p:spPr>
        <p:txBody>
          <a:bodyPr/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Виразне читання діалогу</a:t>
            </a:r>
            <a:endParaRPr lang="en-US" altLang="ko-KR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9502"/>
            <a:ext cx="8640960" cy="4252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i="1" dirty="0">
                <a:latin typeface="Calibri" panose="020F0502020204030204" pitchFamily="34" charset="0"/>
                <a:ea typeface="Roboto-Regular"/>
                <a:cs typeface="Roboto-Regular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i="1" dirty="0">
                <a:latin typeface="Calibri" panose="020F0502020204030204" pitchFamily="34" charset="0"/>
                <a:ea typeface="Roboto-Regular"/>
                <a:cs typeface="Roboto-Regular"/>
              </a:rPr>
              <a:t> </a:t>
            </a:r>
            <a:r>
              <a:rPr lang="uk-UA" dirty="0" smtClean="0">
                <a:latin typeface="Calibri" panose="020F0502020204030204" pitchFamily="34" charset="0"/>
                <a:ea typeface="Roboto-Regular"/>
                <a:cs typeface="Roboto-Regular"/>
              </a:rPr>
              <a:t>— 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Слухайте, дядю, ви правила поведінки учнів знаєте?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— Н-ну з-</a:t>
            </a: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зна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-</a:t>
            </a: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аю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, — враз почервонівши, неквапливо сказав </a:t>
            </a:r>
            <a:r>
              <a:rPr lang="uk-UA" dirty="0" smtClean="0">
                <a:latin typeface="Calibri" panose="020F0502020204030204" pitchFamily="34" charset="0"/>
                <a:ea typeface="Roboto-Regular"/>
                <a:cs typeface="Roboto-Regular"/>
              </a:rPr>
              <a:t>той (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він ще й заїкався!).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— Ой, сумніваюсь! — похитав головою </a:t>
            </a: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Дмитруха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. — От що </a:t>
            </a:r>
            <a:r>
              <a:rPr lang="uk-UA" dirty="0" err="1" smtClean="0">
                <a:latin typeface="Calibri" panose="020F0502020204030204" pitchFamily="34" charset="0"/>
                <a:ea typeface="Roboto-Regular"/>
                <a:cs typeface="Roboto-Regular"/>
              </a:rPr>
              <a:t>глаголить</a:t>
            </a:r>
            <a:r>
              <a:rPr lang="uk-UA" dirty="0" smtClean="0">
                <a:latin typeface="Calibri" panose="020F0502020204030204" pitchFamily="34" charset="0"/>
                <a:ea typeface="Roboto-Regular"/>
                <a:cs typeface="Roboto-Regular"/>
              </a:rPr>
              <a:t> пункт восьмий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 smtClean="0">
                <a:latin typeface="Calibri" panose="020F0502020204030204" pitchFamily="34" charset="0"/>
                <a:ea typeface="Roboto-Regular"/>
                <a:cs typeface="Roboto-Regular"/>
              </a:rPr>
              <a:t>правил для учнів?.. «Вітай учителів та інших працівників 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школи, знайомих і товаришів. Виконуй правила </a:t>
            </a:r>
            <a:r>
              <a:rPr lang="uk-UA" dirty="0" smtClean="0">
                <a:latin typeface="Calibri" panose="020F0502020204030204" pitchFamily="34" charset="0"/>
                <a:ea typeface="Roboto-Regular"/>
                <a:cs typeface="Roboto-Regular"/>
              </a:rPr>
              <a:t>вуличного 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руху». А ти? Ти нас привітав?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— Я... я... кивнув... — ще дужче червоніючи, сказав Фігура.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— </a:t>
            </a: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Ех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 ти! «Кивнув»! У нас так не вітаються! У нас кажуть: «</a:t>
            </a:r>
            <a:r>
              <a:rPr lang="uk-UA" dirty="0" smtClean="0">
                <a:latin typeface="Calibri" panose="020F0502020204030204" pitchFamily="34" charset="0"/>
                <a:ea typeface="Roboto-Regular"/>
                <a:cs typeface="Roboto-Regular"/>
              </a:rPr>
              <a:t>Здрастуйте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, любі друзі!»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Спасокукоцький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 і </a:t>
            </a: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Кукуєвицький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 хихикнули.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— Припинити! — гримнув на них </a:t>
            </a: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Дмитруха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— Привітайся, будь ласка! — лагідно сказав </a:t>
            </a: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Дмитруха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 Фігурі.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Фігура повагом підвівся з-за парти і, схиливши голову набік, </a:t>
            </a:r>
            <a:r>
              <a:rPr lang="uk-UA" dirty="0" smtClean="0">
                <a:latin typeface="Calibri" panose="020F0502020204030204" pitchFamily="34" charset="0"/>
                <a:ea typeface="Roboto-Regular"/>
                <a:cs typeface="Roboto-Regular"/>
              </a:rPr>
              <a:t>криво 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усміхнувся: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— Н-ну... </a:t>
            </a:r>
            <a:r>
              <a:rPr lang="uk-UA" dirty="0" err="1">
                <a:latin typeface="Calibri" panose="020F0502020204030204" pitchFamily="34" charset="0"/>
                <a:ea typeface="Roboto-Regular"/>
                <a:cs typeface="Roboto-Regular"/>
              </a:rPr>
              <a:t>зд-драстуйте</a:t>
            </a:r>
            <a:r>
              <a:rPr lang="uk-UA" dirty="0">
                <a:latin typeface="Calibri" panose="020F0502020204030204" pitchFamily="34" charset="0"/>
                <a:ea typeface="Roboto-Regular"/>
                <a:cs typeface="Roboto-Regular"/>
              </a:rPr>
              <a:t>... л-любі д-друзі...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221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59263" y="561202"/>
            <a:ext cx="359603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знайти в тексті зачин, </a:t>
            </a:r>
            <a:endParaRPr lang="uk-UA" dirty="0" smtClean="0"/>
          </a:p>
          <a:p>
            <a:pPr lvl="0"/>
            <a:r>
              <a:rPr lang="uk-UA" dirty="0" smtClean="0"/>
              <a:t>основну </a:t>
            </a:r>
            <a:r>
              <a:rPr lang="uk-UA" dirty="0"/>
              <a:t>частину, кінцівку.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62297" y="1637541"/>
            <a:ext cx="38334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знаю, як з’ясувати значення </a:t>
            </a:r>
            <a:endParaRPr lang="uk-UA" dirty="0" smtClean="0"/>
          </a:p>
          <a:p>
            <a:r>
              <a:rPr lang="uk-UA" dirty="0" smtClean="0"/>
              <a:t>незрозумілих </a:t>
            </a:r>
            <a:r>
              <a:rPr lang="uk-UA" dirty="0"/>
              <a:t>слів.</a:t>
            </a:r>
            <a:endParaRPr lang="ko-KR" altLang="en-US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0029" y="2559060"/>
            <a:ext cx="395143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висловити своє ставлення до </a:t>
            </a:r>
            <a:r>
              <a:rPr lang="uk-UA" dirty="0" smtClean="0"/>
              <a:t>героїв </a:t>
            </a:r>
            <a:r>
              <a:rPr lang="uk-UA" dirty="0"/>
              <a:t>і подій, про які йдеться </a:t>
            </a:r>
            <a:endParaRPr lang="uk-UA" dirty="0" smtClean="0"/>
          </a:p>
          <a:p>
            <a:pPr lvl="0"/>
            <a:r>
              <a:rPr lang="uk-UA" dirty="0" smtClean="0"/>
              <a:t>у </a:t>
            </a:r>
            <a:r>
              <a:rPr lang="uk-UA" dirty="0"/>
              <a:t>тексті.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0825" y="3760752"/>
            <a:ext cx="393054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навіщо </a:t>
            </a:r>
            <a:endParaRPr lang="uk-UA" dirty="0" smtClean="0"/>
          </a:p>
          <a:p>
            <a:pPr lvl="0"/>
            <a:r>
              <a:rPr lang="uk-UA" dirty="0" smtClean="0"/>
              <a:t>в </a:t>
            </a:r>
            <a:r>
              <a:rPr lang="uk-UA" dirty="0"/>
              <a:t>тексті-розповіді потрібен опис.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2608084"/>
            <a:ext cx="718890" cy="71889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45420" y="2703741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176" y="359827"/>
            <a:ext cx="9144000" cy="288032"/>
          </a:xfrm>
        </p:spPr>
        <p:txBody>
          <a:bodyPr/>
          <a:lstStyle/>
          <a:p>
            <a:r>
              <a:rPr lang="uk-UA" sz="2000" b="1" dirty="0">
                <a:solidFill>
                  <a:srgbClr val="C00000"/>
                </a:solidFill>
              </a:rPr>
              <a:t>Всеволод Нестайко</a:t>
            </a:r>
            <a:r>
              <a:rPr lang="uk-UA" sz="2000" dirty="0">
                <a:solidFill>
                  <a:srgbClr val="C00000"/>
                </a:solidFill>
              </a:rPr>
              <a:t> – улюблений письменник кількох поколінь </a:t>
            </a:r>
            <a:r>
              <a:rPr lang="uk-UA" sz="2000" dirty="0" smtClean="0">
                <a:solidFill>
                  <a:srgbClr val="C00000"/>
                </a:solidFill>
              </a:rPr>
              <a:t>українців</a:t>
            </a:r>
            <a:endParaRPr lang="en-US" altLang="ko-KR" sz="2000" b="1" dirty="0">
              <a:solidFill>
                <a:srgbClr val="C0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07276" y="843558"/>
            <a:ext cx="7200800" cy="3528392"/>
            <a:chOff x="611560" y="555526"/>
            <a:chExt cx="7850951" cy="391142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02422">
              <a:off x="6139239" y="784633"/>
              <a:ext cx="2323272" cy="3243492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555526"/>
              <a:ext cx="6258272" cy="39114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7504" y="288682"/>
            <a:ext cx="9144000" cy="288032"/>
          </a:xfrm>
        </p:spPr>
        <p:txBody>
          <a:bodyPr/>
          <a:lstStyle/>
          <a:p>
            <a:r>
              <a:rPr lang="uk-UA" sz="2000" b="1" dirty="0">
                <a:solidFill>
                  <a:srgbClr val="C00000"/>
                </a:solidFill>
              </a:rPr>
              <a:t>Всеволод Нестайко</a:t>
            </a:r>
            <a:r>
              <a:rPr lang="uk-UA" sz="2000" dirty="0">
                <a:solidFill>
                  <a:srgbClr val="C00000"/>
                </a:solidFill>
              </a:rPr>
              <a:t> – улюблений письменник кількох поколінь українців</a:t>
            </a:r>
            <a:endParaRPr lang="en-US" altLang="ko-KR" sz="2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584" y="741917"/>
            <a:ext cx="2376264" cy="3092601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39552" y="915566"/>
            <a:ext cx="5249170" cy="3616591"/>
            <a:chOff x="251520" y="400957"/>
            <a:chExt cx="5792663" cy="404615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400957"/>
              <a:ext cx="4046158" cy="4046158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3928" y="770609"/>
              <a:ext cx="2120255" cy="3317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328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3478"/>
            <a:ext cx="7226451" cy="45159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19872" y="3880668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Всеволод Нестайко</a:t>
            </a:r>
            <a:r>
              <a:rPr lang="uk-UA" dirty="0"/>
              <a:t> очима художника Юрія Журавля</a:t>
            </a:r>
            <a:endParaRPr lang="en-US" altLang="ko-KR" sz="36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546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11510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k-UA" sz="1400" dirty="0">
                <a:ea typeface="Times New Roman" panose="02020603050405020304" pitchFamily="18" charset="0"/>
              </a:rPr>
              <a:t>«Тільки оптимісти зможуть будувати вільну незалежну державу». </a:t>
            </a:r>
            <a:endParaRPr lang="uk-UA" sz="1400" dirty="0" smtClean="0">
              <a:ea typeface="Times New Roman" panose="02020603050405020304" pitchFamily="18" charset="0"/>
            </a:endParaRPr>
          </a:p>
          <a:p>
            <a:pPr algn="just"/>
            <a:endParaRPr lang="ru-RU" sz="1400" dirty="0"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k-UA" sz="1400" dirty="0">
                <a:ea typeface="Times New Roman" panose="02020603050405020304" pitchFamily="18" charset="0"/>
              </a:rPr>
              <a:t>«Взагалі, я вважаю, що дитяча дружба – це щастя. Якщо це вірна дружба, вона зберігається </a:t>
            </a:r>
            <a:endParaRPr lang="uk-UA" sz="1400" dirty="0" smtClean="0">
              <a:ea typeface="Times New Roman" panose="02020603050405020304" pitchFamily="18" charset="0"/>
            </a:endParaRPr>
          </a:p>
          <a:p>
            <a:pPr algn="just"/>
            <a:r>
              <a:rPr lang="uk-UA" sz="1400" dirty="0" smtClean="0">
                <a:ea typeface="Times New Roman" panose="02020603050405020304" pitchFamily="18" charset="0"/>
              </a:rPr>
              <a:t>на </a:t>
            </a:r>
            <a:r>
              <a:rPr lang="uk-UA" sz="1400" dirty="0">
                <a:ea typeface="Times New Roman" panose="02020603050405020304" pitchFamily="18" charset="0"/>
              </a:rPr>
              <a:t>все життя</a:t>
            </a:r>
            <a:r>
              <a:rPr lang="uk-UA" sz="1400" dirty="0" smtClean="0">
                <a:ea typeface="Times New Roman" panose="02020603050405020304" pitchFamily="18" charset="0"/>
              </a:rPr>
              <a:t>...»</a:t>
            </a:r>
          </a:p>
          <a:p>
            <a:pPr algn="just"/>
            <a:endParaRPr lang="ru-RU" sz="1400" dirty="0"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k-UA" sz="1400" dirty="0">
                <a:ea typeface="Times New Roman" panose="02020603050405020304" pitchFamily="18" charset="0"/>
              </a:rPr>
              <a:t>«Всі діти в чомусь здібні, талановиті, вони дуже різні і чимось дуже цікаві. Але, як на мене, є </a:t>
            </a:r>
            <a:endParaRPr lang="uk-UA" sz="1400" dirty="0" smtClean="0">
              <a:ea typeface="Times New Roman" panose="02020603050405020304" pitchFamily="18" charset="0"/>
            </a:endParaRPr>
          </a:p>
          <a:p>
            <a:pPr algn="just"/>
            <a:r>
              <a:rPr lang="uk-UA" sz="1400" dirty="0" err="1" smtClean="0">
                <a:ea typeface="Times New Roman" panose="02020603050405020304" pitchFamily="18" charset="0"/>
              </a:rPr>
              <a:t>недолюблені</a:t>
            </a:r>
            <a:r>
              <a:rPr lang="uk-UA" sz="1400" dirty="0">
                <a:ea typeface="Times New Roman" panose="02020603050405020304" pitchFamily="18" charset="0"/>
              </a:rPr>
              <a:t>, ті, яким недодали уваги в дитинстві. Саме від дорослих залежить, кого вони </a:t>
            </a:r>
            <a:endParaRPr lang="uk-UA" sz="1400" dirty="0" smtClean="0">
              <a:ea typeface="Times New Roman" panose="02020603050405020304" pitchFamily="18" charset="0"/>
            </a:endParaRPr>
          </a:p>
          <a:p>
            <a:pPr algn="just"/>
            <a:r>
              <a:rPr lang="uk-UA" sz="1400" dirty="0" smtClean="0">
                <a:ea typeface="Times New Roman" panose="02020603050405020304" pitchFamily="18" charset="0"/>
              </a:rPr>
              <a:t>виростять </a:t>
            </a:r>
            <a:r>
              <a:rPr lang="uk-UA" sz="1400" dirty="0">
                <a:ea typeface="Times New Roman" panose="02020603050405020304" pitchFamily="18" charset="0"/>
              </a:rPr>
              <a:t>і чи будуть їхні діти успішними і щасливими</a:t>
            </a:r>
            <a:r>
              <a:rPr lang="uk-UA" sz="1400" dirty="0" smtClean="0">
                <a:ea typeface="Times New Roman" panose="02020603050405020304" pitchFamily="18" charset="0"/>
              </a:rPr>
              <a:t>».</a:t>
            </a:r>
          </a:p>
          <a:p>
            <a:pPr algn="just"/>
            <a:endParaRPr lang="ru-RU" sz="1400" dirty="0"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k-UA" sz="1400" dirty="0">
                <a:ea typeface="Times New Roman" panose="02020603050405020304" pitchFamily="18" charset="0"/>
              </a:rPr>
              <a:t>«Я вірю в добро... Вірю в людську гідність... Вірю в те, що все-таки в душі кожного існує </a:t>
            </a:r>
            <a:endParaRPr lang="uk-UA" sz="1400" dirty="0" smtClean="0">
              <a:ea typeface="Times New Roman" panose="02020603050405020304" pitchFamily="18" charset="0"/>
            </a:endParaRPr>
          </a:p>
          <a:p>
            <a:pPr algn="just"/>
            <a:r>
              <a:rPr lang="uk-UA" sz="1400" dirty="0" smtClean="0">
                <a:ea typeface="Times New Roman" panose="02020603050405020304" pitchFamily="18" charset="0"/>
              </a:rPr>
              <a:t>Господь </a:t>
            </a:r>
            <a:r>
              <a:rPr lang="uk-UA" sz="1400" dirty="0">
                <a:ea typeface="Times New Roman" panose="02020603050405020304" pitchFamily="18" charset="0"/>
              </a:rPr>
              <a:t>Бог, і в кожного він свій... Вірю в єдиного Господа... І він не стільки на іконах і </a:t>
            </a:r>
            <a:endParaRPr lang="uk-UA" sz="1400" dirty="0" smtClean="0">
              <a:ea typeface="Times New Roman" panose="02020603050405020304" pitchFamily="18" charset="0"/>
            </a:endParaRPr>
          </a:p>
          <a:p>
            <a:pPr algn="just"/>
            <a:r>
              <a:rPr lang="uk-UA" sz="1400" dirty="0" smtClean="0">
                <a:ea typeface="Times New Roman" panose="02020603050405020304" pitchFamily="18" charset="0"/>
              </a:rPr>
              <a:t>в </a:t>
            </a:r>
            <a:r>
              <a:rPr lang="uk-UA" sz="1400" dirty="0">
                <a:ea typeface="Times New Roman" panose="02020603050405020304" pitchFamily="18" charset="0"/>
              </a:rPr>
              <a:t>церквах, скільки в душах людських. Розумієте, у кожного, якщо він чесний, порядний, добрий і </a:t>
            </a:r>
            <a:endParaRPr lang="uk-UA" sz="1400" dirty="0" smtClean="0">
              <a:ea typeface="Times New Roman" panose="02020603050405020304" pitchFamily="18" charset="0"/>
            </a:endParaRPr>
          </a:p>
          <a:p>
            <a:pPr algn="just"/>
            <a:r>
              <a:rPr lang="uk-UA" sz="1400" dirty="0" smtClean="0">
                <a:ea typeface="Times New Roman" panose="02020603050405020304" pitchFamily="18" charset="0"/>
              </a:rPr>
              <a:t>чуйний</a:t>
            </a:r>
            <a:r>
              <a:rPr lang="uk-UA" sz="1400" dirty="0">
                <a:ea typeface="Times New Roman" panose="02020603050405020304" pitchFamily="18" charset="0"/>
              </a:rPr>
              <a:t>, то у кожного, так би мовити, свій Господь</a:t>
            </a:r>
            <a:r>
              <a:rPr lang="uk-UA" sz="1400" dirty="0" smtClean="0">
                <a:ea typeface="Times New Roman" panose="02020603050405020304" pitchFamily="18" charset="0"/>
              </a:rPr>
              <a:t>».</a:t>
            </a:r>
          </a:p>
          <a:p>
            <a:pPr algn="just"/>
            <a:endParaRPr lang="ru-RU" sz="1400" dirty="0"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1400" dirty="0">
                <a:ea typeface="Calibri" panose="020F0502020204030204" pitchFamily="34" charset="0"/>
                <a:cs typeface="Times New Roman" panose="02020603050405020304" pitchFamily="18" charset="0"/>
              </a:rPr>
              <a:t>«Я пишаюся, що не вийшов із дитинства, що зберіг дитячу душу. Це підтримує мене в нашому жорстокому світі і дає сили творити».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300192" y="394174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Всеволод Нестайко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696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20538"/>
            <a:ext cx="4680520" cy="4680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4048" y="843558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Всеволод Нестайко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Одиниця з обманом</a:t>
            </a:r>
          </a:p>
          <a:p>
            <a:r>
              <a:rPr lang="uk-UA" dirty="0" smtClean="0"/>
              <a:t>1976 р.</a:t>
            </a:r>
            <a:endParaRPr lang="ru-RU" dirty="0"/>
          </a:p>
        </p:txBody>
      </p:sp>
      <p:pic>
        <p:nvPicPr>
          <p:cNvPr id="7" name="02-grade-3-ukrmova-ch1-figur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6136" y="22837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3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4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3030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9502"/>
            <a:ext cx="4320480" cy="432048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83968" y="1011642"/>
            <a:ext cx="4572000" cy="29761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 Завдання 3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підручника.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i="1" dirty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 </a:t>
            </a:r>
            <a:r>
              <a:rPr lang="uk-UA" dirty="0" smtClean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Розкажіть</a:t>
            </a:r>
            <a:r>
              <a:rPr lang="uk-UA" dirty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, що трапилося в 3-Б класі. Чи подобаються вам </a:t>
            </a:r>
            <a:r>
              <a:rPr lang="uk-UA" dirty="0" smtClean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такі стосунки</a:t>
            </a:r>
            <a:r>
              <a:rPr lang="uk-UA" dirty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? Чому, на вашу думку, всі слухаються Ігоря </a:t>
            </a:r>
            <a:r>
              <a:rPr lang="uk-UA" dirty="0" err="1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Дмитруху</a:t>
            </a:r>
            <a:r>
              <a:rPr lang="uk-UA" dirty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 Завдання 4 підручника.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Знайдіть </a:t>
            </a:r>
            <a:r>
              <a:rPr lang="uk-UA" dirty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і прочитайте опис зовнішності </a:t>
            </a:r>
            <a:endParaRPr lang="uk-UA" dirty="0" smtClean="0">
              <a:latin typeface="Calibri" panose="020F0502020204030204" pitchFamily="34" charset="0"/>
              <a:ea typeface="Roboto-Medium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Фігури</a:t>
            </a:r>
            <a:r>
              <a:rPr lang="uk-UA" dirty="0">
                <a:latin typeface="Calibri" panose="020F0502020204030204" pitchFamily="34" charset="0"/>
                <a:ea typeface="Roboto-Medium"/>
                <a:cs typeface="Arial" panose="020B0604020202020204" pitchFamily="34" charset="0"/>
              </a:rPr>
              <a:t>. Навіщо він потрібен?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12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408712" y="2067694"/>
            <a:ext cx="2735288" cy="288032"/>
          </a:xfrm>
        </p:spPr>
        <p:txBody>
          <a:bodyPr/>
          <a:lstStyle/>
          <a:p>
            <a:r>
              <a:rPr lang="uk-UA" sz="2400" b="1" dirty="0">
                <a:solidFill>
                  <a:srgbClr val="C00000"/>
                </a:solidFill>
              </a:rPr>
              <a:t>Завдання 1, 2, 3 зошита </a:t>
            </a:r>
            <a:endParaRPr lang="en-US" altLang="ko-KR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5346"/>
            <a:ext cx="6120680" cy="451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26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267494"/>
            <a:ext cx="9144000" cy="288032"/>
          </a:xfrm>
        </p:spPr>
        <p:txBody>
          <a:bodyPr/>
          <a:lstStyle/>
          <a:p>
            <a:r>
              <a:rPr lang="uk-UA" sz="2400" b="1" dirty="0">
                <a:solidFill>
                  <a:srgbClr val="C00000"/>
                </a:solidFill>
              </a:rPr>
              <a:t>Завдання 1, 2, 3 зошита </a:t>
            </a:r>
            <a:endParaRPr lang="en-US" altLang="ko-KR" sz="2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66" y="1347614"/>
            <a:ext cx="787802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47604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</TotalTime>
  <Words>329</Words>
  <Application>Microsoft Office PowerPoint</Application>
  <PresentationFormat>Экран (16:9)</PresentationFormat>
  <Paragraphs>58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맑은 고딕</vt:lpstr>
      <vt:lpstr>Arial</vt:lpstr>
      <vt:lpstr>Arial Black</vt:lpstr>
      <vt:lpstr>Arial Unicode MS</vt:lpstr>
      <vt:lpstr>Calibri</vt:lpstr>
      <vt:lpstr>Roboto-Medium</vt:lpstr>
      <vt:lpstr>Roboto-Regular</vt:lpstr>
      <vt:lpstr>Times New Roman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103</cp:revision>
  <dcterms:created xsi:type="dcterms:W3CDTF">2016-12-05T23:26:54Z</dcterms:created>
  <dcterms:modified xsi:type="dcterms:W3CDTF">2020-08-29T19:02:41Z</dcterms:modified>
</cp:coreProperties>
</file>