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1"/>
  </p:notesMasterIdLst>
  <p:handoutMasterIdLst>
    <p:handoutMasterId r:id="rId12"/>
  </p:handoutMasterIdLst>
  <p:sldIdLst>
    <p:sldId id="256" r:id="rId4"/>
    <p:sldId id="287" r:id="rId5"/>
    <p:sldId id="305" r:id="rId6"/>
    <p:sldId id="302" r:id="rId7"/>
    <p:sldId id="311" r:id="rId8"/>
    <p:sldId id="307" r:id="rId9"/>
    <p:sldId id="292" r:id="rId10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663"/>
    <a:srgbClr val="FE51C2"/>
    <a:srgbClr val="D33530"/>
    <a:srgbClr val="FF62BC"/>
    <a:srgbClr val="FFF500"/>
    <a:srgbClr val="E663E2"/>
    <a:srgbClr val="F9AA4C"/>
    <a:srgbClr val="E6E6E6"/>
    <a:srgbClr val="EC771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2020-08-29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2020-08-29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/>
          </p:cNvPr>
          <p:cNvSpPr txBox="1"/>
          <p:nvPr/>
        </p:nvSpPr>
        <p:spPr>
          <a:xfrm>
            <a:off x="-612576" y="487600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До підручника «Українська мова та читання. 3 клас» (О. Л. Іщенко, А. Ю. 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І</a:t>
            </a:r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щенко). Видавництво «Літера». </a:t>
            </a:r>
            <a:r>
              <a:rPr lang="en-US" altLang="ko-KR" sz="800" b="1" dirty="0">
                <a:solidFill>
                  <a:schemeClr val="bg1"/>
                </a:solidFill>
                <a:cs typeface="Arial" pitchFamily="34" charset="0"/>
              </a:rPr>
              <a:t>©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 Іщенко О. Л., 2020</a:t>
            </a:r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  <a:p>
            <a:pPr algn="ctr"/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79512" y="1275606"/>
            <a:ext cx="9144000" cy="847162"/>
          </a:xfrm>
        </p:spPr>
        <p:txBody>
          <a:bodyPr/>
          <a:lstStyle/>
          <a:p>
            <a:r>
              <a:rPr lang="uk-UA" dirty="0">
                <a:solidFill>
                  <a:srgbClr val="C00000"/>
                </a:solidFill>
              </a:rPr>
              <a:t>Передаємо настрій </a:t>
            </a:r>
            <a:endParaRPr lang="en-US" altLang="ko-KR" sz="4000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411510"/>
            <a:ext cx="8285845" cy="3660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1600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843559"/>
            <a:ext cx="8208912" cy="2124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2875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-20538"/>
            <a:ext cx="4680520" cy="46805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04048" y="843558"/>
            <a:ext cx="3672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Всеволод Нестайко</a:t>
            </a:r>
          </a:p>
          <a:p>
            <a:r>
              <a:rPr lang="uk-UA" b="1" dirty="0" smtClean="0">
                <a:solidFill>
                  <a:srgbClr val="C00000"/>
                </a:solidFill>
              </a:rPr>
              <a:t>Одиниця з обманом</a:t>
            </a:r>
          </a:p>
          <a:p>
            <a:r>
              <a:rPr lang="uk-UA" dirty="0" smtClean="0"/>
              <a:t>1976 р.</a:t>
            </a:r>
            <a:endParaRPr lang="ru-RU" dirty="0"/>
          </a:p>
        </p:txBody>
      </p:sp>
      <p:pic>
        <p:nvPicPr>
          <p:cNvPr id="2" name="03-grade-3-ukrmova-ch1-figura-prodovzhenj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56176" y="229903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932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05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408712" y="2067694"/>
            <a:ext cx="2735288" cy="288032"/>
          </a:xfrm>
        </p:spPr>
        <p:txBody>
          <a:bodyPr/>
          <a:lstStyle/>
          <a:p>
            <a:r>
              <a:rPr lang="uk-UA" sz="2400" b="1" dirty="0">
                <a:solidFill>
                  <a:srgbClr val="C00000"/>
                </a:solidFill>
              </a:rPr>
              <a:t>Завдання 1, </a:t>
            </a:r>
            <a:r>
              <a:rPr lang="uk-UA" sz="2400" b="1" dirty="0" smtClean="0">
                <a:solidFill>
                  <a:srgbClr val="C00000"/>
                </a:solidFill>
              </a:rPr>
              <a:t>2 </a:t>
            </a:r>
          </a:p>
          <a:p>
            <a:r>
              <a:rPr lang="uk-UA" sz="2400" b="1" dirty="0" smtClean="0">
                <a:solidFill>
                  <a:srgbClr val="C00000"/>
                </a:solidFill>
              </a:rPr>
              <a:t>зошита </a:t>
            </a:r>
            <a:endParaRPr lang="en-US" altLang="ko-KR" sz="2400" b="1" dirty="0">
              <a:solidFill>
                <a:srgbClr val="C0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41082"/>
            <a:ext cx="4968552" cy="4933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5267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-108520" y="267494"/>
            <a:ext cx="9144000" cy="288032"/>
          </a:xfrm>
        </p:spPr>
        <p:txBody>
          <a:bodyPr/>
          <a:lstStyle/>
          <a:p>
            <a:r>
              <a:rPr lang="uk-UA" sz="2400" b="1" dirty="0">
                <a:solidFill>
                  <a:srgbClr val="C00000"/>
                </a:solidFill>
              </a:rPr>
              <a:t>Завдання </a:t>
            </a:r>
            <a:r>
              <a:rPr lang="uk-UA" sz="2400" b="1" dirty="0" smtClean="0">
                <a:solidFill>
                  <a:srgbClr val="C00000"/>
                </a:solidFill>
              </a:rPr>
              <a:t>3 </a:t>
            </a:r>
            <a:r>
              <a:rPr lang="uk-UA" sz="2400" b="1" dirty="0">
                <a:solidFill>
                  <a:srgbClr val="C00000"/>
                </a:solidFill>
              </a:rPr>
              <a:t>зошита </a:t>
            </a:r>
            <a:endParaRPr lang="en-US" altLang="ko-KR" sz="2400" b="1" dirty="0">
              <a:solidFill>
                <a:srgbClr val="C0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347614"/>
            <a:ext cx="7996555" cy="2230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1476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59262" y="561202"/>
            <a:ext cx="3713137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визначати й аналізувати настрій персонажів.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459262" y="1650543"/>
            <a:ext cx="3833458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dirty="0"/>
              <a:t>Я вмію передавати настрій </a:t>
            </a:r>
            <a:endParaRPr lang="uk-UA" dirty="0" smtClean="0"/>
          </a:p>
          <a:p>
            <a:r>
              <a:rPr lang="uk-UA" dirty="0" smtClean="0"/>
              <a:t>персонажів </a:t>
            </a:r>
            <a:r>
              <a:rPr lang="uk-UA" dirty="0"/>
              <a:t>під час читання.</a:t>
            </a:r>
            <a:endParaRPr lang="ko-KR" altLang="en-US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400029" y="2559060"/>
            <a:ext cx="3951434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висловити своє ставлення до героїв і подій, про які йдеться </a:t>
            </a:r>
            <a:endParaRPr lang="uk-UA" dirty="0" smtClean="0"/>
          </a:p>
          <a:p>
            <a:pPr lvl="0"/>
            <a:r>
              <a:rPr lang="uk-UA" dirty="0" smtClean="0"/>
              <a:t>у </a:t>
            </a:r>
            <a:r>
              <a:rPr lang="uk-UA" dirty="0"/>
              <a:t>тексті.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459262" y="3746397"/>
            <a:ext cx="3930540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поставити запитання </a:t>
            </a:r>
            <a:endParaRPr lang="uk-UA" dirty="0" smtClean="0"/>
          </a:p>
          <a:p>
            <a:pPr lvl="0"/>
            <a:r>
              <a:rPr lang="uk-UA" dirty="0" smtClean="0"/>
              <a:t>за змістом </a:t>
            </a:r>
            <a:r>
              <a:rPr lang="uk-UA" dirty="0"/>
              <a:t>твору.</a:t>
            </a:r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>
                <a:solidFill>
                  <a:srgbClr val="C00000"/>
                </a:solidFill>
              </a:rPr>
              <a:t>Перевіряю себе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2608084"/>
            <a:ext cx="718890" cy="71889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45420" y="2703741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2106</TotalTime>
  <Words>100</Words>
  <Application>Microsoft Office PowerPoint</Application>
  <PresentationFormat>Экран (16:9)</PresentationFormat>
  <Paragraphs>20</Paragraphs>
  <Slides>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맑은 고딕</vt:lpstr>
      <vt:lpstr>Arial</vt:lpstr>
      <vt:lpstr>Arial Black</vt:lpstr>
      <vt:lpstr>Arial Unicode MS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105</cp:revision>
  <dcterms:created xsi:type="dcterms:W3CDTF">2016-12-05T23:26:54Z</dcterms:created>
  <dcterms:modified xsi:type="dcterms:W3CDTF">2020-08-29T19:05:18Z</dcterms:modified>
</cp:coreProperties>
</file>