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287" r:id="rId5"/>
    <p:sldId id="312" r:id="rId6"/>
    <p:sldId id="313" r:id="rId7"/>
    <p:sldId id="307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75606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Навіщо </a:t>
            </a:r>
            <a:r>
              <a:rPr lang="uk-UA" dirty="0">
                <a:solidFill>
                  <a:srgbClr val="C00000"/>
                </a:solidFill>
              </a:rPr>
              <a:t>текст ділять на абзаци</a:t>
            </a:r>
            <a:r>
              <a:rPr lang="uk-UA" dirty="0">
                <a:solidFill>
                  <a:srgbClr val="C00000"/>
                </a:solidFill>
              </a:rPr>
              <a:t> 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83518"/>
            <a:ext cx="5772150" cy="358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766386"/>
            <a:ext cx="2160240" cy="101566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Значення </a:t>
            </a:r>
          </a:p>
          <a:p>
            <a:r>
              <a:rPr lang="uk-UA" sz="2000" dirty="0" smtClean="0"/>
              <a:t>багатозначного слова</a:t>
            </a:r>
            <a:endParaRPr lang="ru-RU" sz="2000" dirty="0"/>
          </a:p>
        </p:txBody>
      </p:sp>
      <p:cxnSp>
        <p:nvCxnSpPr>
          <p:cNvPr id="8" name="Прямая со стрелкой 7"/>
          <p:cNvCxnSpPr>
            <a:stCxn id="6" idx="3"/>
          </p:cNvCxnSpPr>
          <p:nvPr/>
        </p:nvCxnSpPr>
        <p:spPr>
          <a:xfrm flipV="1">
            <a:off x="2339752" y="1347614"/>
            <a:ext cx="1224136" cy="9266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3"/>
          </p:cNvCxnSpPr>
          <p:nvPr/>
        </p:nvCxnSpPr>
        <p:spPr>
          <a:xfrm>
            <a:off x="2339752" y="2274218"/>
            <a:ext cx="1152128" cy="87359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499742"/>
            <a:ext cx="6912768" cy="353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b="1" dirty="0" smtClean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b="1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Перевірка</a:t>
            </a:r>
            <a:endParaRPr lang="uk-UA" sz="2400" b="1" dirty="0" smtClean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dirty="0"/>
              <a:t>Оля, вона, донька, </a:t>
            </a:r>
            <a:r>
              <a:rPr lang="uk-UA" dirty="0" smtClean="0"/>
              <a:t>дівчинка.</a:t>
            </a:r>
            <a:endParaRPr lang="ru-RU" dirty="0"/>
          </a:p>
          <a:p>
            <a:r>
              <a:rPr lang="uk-UA" dirty="0" smtClean="0"/>
              <a:t>Тренуватися, </a:t>
            </a:r>
            <a:r>
              <a:rPr lang="uk-UA" dirty="0" err="1"/>
              <a:t>тренерка</a:t>
            </a:r>
            <a:r>
              <a:rPr lang="uk-UA" dirty="0"/>
              <a:t>, тренування; футбол, футболістки.</a:t>
            </a:r>
            <a:endParaRPr lang="ru-RU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uk-UA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5486"/>
            <a:ext cx="8155360" cy="322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64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31590"/>
            <a:ext cx="8413098" cy="20101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80312" y="915566"/>
            <a:ext cx="1584176" cy="7200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1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39502"/>
            <a:ext cx="8754764" cy="27988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3507854"/>
            <a:ext cx="7632848" cy="92333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i="1" dirty="0" smtClean="0"/>
              <a:t>Що вам подобається у японському вихованні, а що ні? </a:t>
            </a:r>
          </a:p>
          <a:p>
            <a:r>
              <a:rPr lang="uk-UA" i="1" dirty="0" smtClean="0"/>
              <a:t>Чи </a:t>
            </a:r>
            <a:r>
              <a:rPr lang="uk-UA" i="1" dirty="0"/>
              <a:t>варто щось українській школі запозичити в японської?</a:t>
            </a:r>
            <a:endParaRPr lang="ru-RU" i="1" dirty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52814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2" y="561202"/>
            <a:ext cx="378514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 значення слова «абзац».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801077"/>
            <a:ext cx="405594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розумію, для чого текст ділять на абзаци. 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96296" y="2780685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коротко переказувати зміст абзацу, визначати його тему.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5902" y="3864748"/>
            <a:ext cx="398985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вчуся ділити текст на абзаци.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2559</TotalTime>
  <Words>124</Words>
  <Application>Microsoft Office PowerPoint</Application>
  <PresentationFormat>Экран (16:9)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117</cp:revision>
  <dcterms:created xsi:type="dcterms:W3CDTF">2016-12-05T23:26:54Z</dcterms:created>
  <dcterms:modified xsi:type="dcterms:W3CDTF">2020-09-11T07:48:38Z</dcterms:modified>
</cp:coreProperties>
</file>