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287" r:id="rId5"/>
    <p:sldId id="312" r:id="rId6"/>
    <p:sldId id="313" r:id="rId7"/>
    <p:sldId id="307" r:id="rId8"/>
    <p:sldId id="315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Міркуємо самостійно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510676"/>
            <a:ext cx="7441022" cy="314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12" y="200025"/>
            <a:ext cx="5895975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6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41151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Завдання</a:t>
            </a:r>
            <a:r>
              <a:rPr lang="ru-RU" sz="2800" b="1" dirty="0" smtClean="0"/>
              <a:t> 1 </a:t>
            </a:r>
            <a:r>
              <a:rPr lang="ru-RU" sz="2800" b="1" dirty="0" err="1" smtClean="0"/>
              <a:t>зошита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237" y="1203599"/>
            <a:ext cx="8438768" cy="249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55526"/>
            <a:ext cx="7058025" cy="1790700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7544" y="2346226"/>
            <a:ext cx="523713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ПРАТИ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перу,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переш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Змивати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бруд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(з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тканини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білизни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одягу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і т.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ін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7544" y="3219822"/>
            <a:ext cx="70202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ПРАСУВАТИ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-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ую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-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уєш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Вирівнювати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вигладжувати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гарячою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праскою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(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одяг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тканину і т.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ін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.). </a:t>
            </a:r>
          </a:p>
        </p:txBody>
      </p:sp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627534"/>
            <a:ext cx="6629400" cy="1266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5809" y="2499742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Х</a:t>
            </a:r>
            <a:r>
              <a:rPr lang="uk-UA" sz="2400" dirty="0" smtClean="0"/>
              <a:t>то </a:t>
            </a:r>
            <a:r>
              <a:rPr lang="uk-UA" sz="2400" b="1" dirty="0">
                <a:solidFill>
                  <a:srgbClr val="C00000"/>
                </a:solidFill>
              </a:rPr>
              <a:t>щ</a:t>
            </a:r>
            <a:r>
              <a:rPr lang="uk-UA" sz="2400" dirty="0" smtClean="0"/>
              <a:t>оранку готу</a:t>
            </a:r>
            <a:r>
              <a:rPr lang="uk-UA" sz="2400" b="1" dirty="0">
                <a:solidFill>
                  <a:srgbClr val="C00000"/>
                </a:solidFill>
              </a:rPr>
              <a:t>є</a:t>
            </a:r>
            <a:r>
              <a:rPr lang="uk-UA" sz="2400" dirty="0" smtClean="0"/>
              <a:t> тобі бут</a:t>
            </a:r>
            <a:r>
              <a:rPr lang="uk-UA" sz="2400" b="1" dirty="0">
                <a:solidFill>
                  <a:srgbClr val="C00000"/>
                </a:solidFill>
              </a:rPr>
              <a:t>е</a:t>
            </a:r>
            <a:r>
              <a:rPr lang="uk-UA" sz="2400" dirty="0" smtClean="0"/>
              <a:t>рброди до школи</a:t>
            </a:r>
            <a:r>
              <a:rPr lang="uk-UA" sz="2400" b="1" dirty="0">
                <a:solidFill>
                  <a:srgbClr val="C00000"/>
                </a:solidFill>
              </a:rPr>
              <a:t>?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56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1313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твір-міркування.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708744"/>
            <a:ext cx="405594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формулювати свою думку, добирати </a:t>
            </a:r>
            <a:r>
              <a:rPr lang="uk-UA" dirty="0" smtClean="0"/>
              <a:t>аргументи.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59262" y="2647504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записати власне </a:t>
            </a:r>
            <a:endParaRPr lang="uk-UA" dirty="0" smtClean="0"/>
          </a:p>
          <a:p>
            <a:pPr lvl="0"/>
            <a:r>
              <a:rPr lang="uk-UA" dirty="0" smtClean="0"/>
              <a:t>висловлювання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0549" y="3713247"/>
            <a:ext cx="3989853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брати участь в обговоренні тексту.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2556</TotalTime>
  <Words>125</Words>
  <Application>Microsoft Office PowerPoint</Application>
  <PresentationFormat>Экран (16:9)</PresentationFormat>
  <Paragraphs>18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116</cp:revision>
  <dcterms:created xsi:type="dcterms:W3CDTF">2016-12-05T23:26:54Z</dcterms:created>
  <dcterms:modified xsi:type="dcterms:W3CDTF">2020-09-10T21:23:54Z</dcterms:modified>
</cp:coreProperties>
</file>