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56" r:id="rId4"/>
    <p:sldId id="287" r:id="rId5"/>
    <p:sldId id="312" r:id="rId6"/>
    <p:sldId id="313" r:id="rId7"/>
    <p:sldId id="307" r:id="rId8"/>
    <p:sldId id="315" r:id="rId9"/>
    <p:sldId id="314" r:id="rId10"/>
    <p:sldId id="311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2020-09-10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2020-09-10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Готу</a:t>
            </a:r>
            <a:r>
              <a:rPr lang="uk-UA" dirty="0" smtClean="0">
                <a:solidFill>
                  <a:srgbClr val="C00000"/>
                </a:solidFill>
              </a:rPr>
              <a:t>ємося писати твір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1131590"/>
            <a:ext cx="7416824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Текст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група речень, пов’язаних за змістом.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це те, про що йдеться в тексті.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Головна </a:t>
            </a:r>
            <a:r>
              <a:rPr lang="uk-UA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думка</a:t>
            </a: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те найголовніше, що хотів сказати автор.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39752" y="771550"/>
            <a:ext cx="4824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Будова </a:t>
            </a:r>
            <a:r>
              <a:rPr lang="uk-UA" sz="2800" b="1" dirty="0" smtClean="0">
                <a:solidFill>
                  <a:srgbClr val="C00000"/>
                </a:solidFill>
              </a:rPr>
              <a:t>тексту</a:t>
            </a:r>
          </a:p>
          <a:p>
            <a:endParaRPr lang="ru-RU" sz="2800" dirty="0">
              <a:solidFill>
                <a:srgbClr val="C00000"/>
              </a:solidFill>
            </a:endParaRPr>
          </a:p>
          <a:p>
            <a:pPr lvl="0"/>
            <a:r>
              <a:rPr lang="uk-UA" sz="2800" dirty="0" smtClean="0"/>
              <a:t>1. Вступ</a:t>
            </a:r>
            <a:endParaRPr lang="ru-RU" sz="2800" dirty="0"/>
          </a:p>
          <a:p>
            <a:pPr lvl="0"/>
            <a:r>
              <a:rPr lang="uk-UA" sz="2800" dirty="0" smtClean="0"/>
              <a:t>2. Основна </a:t>
            </a:r>
            <a:r>
              <a:rPr lang="uk-UA" sz="2800" dirty="0"/>
              <a:t>частина</a:t>
            </a:r>
            <a:endParaRPr lang="ru-RU" sz="2800" dirty="0"/>
          </a:p>
          <a:p>
            <a:r>
              <a:rPr lang="uk-UA" sz="2800" dirty="0" smtClean="0"/>
              <a:t>3. Кінцівка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46"/>
          <p:cNvGrpSpPr/>
          <p:nvPr/>
        </p:nvGrpSpPr>
        <p:grpSpPr>
          <a:xfrm>
            <a:off x="6588224" y="1203598"/>
            <a:ext cx="1719246" cy="1552693"/>
            <a:chOff x="3369348" y="2673754"/>
            <a:chExt cx="1970490" cy="1779598"/>
          </a:xfrm>
        </p:grpSpPr>
        <p:sp>
          <p:nvSpPr>
            <p:cNvPr id="5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6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676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771550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/>
              <a:t>Є три типи тексту – </a:t>
            </a:r>
            <a:r>
              <a:rPr lang="uk-UA" sz="2400" b="1" dirty="0">
                <a:solidFill>
                  <a:srgbClr val="C00000"/>
                </a:solidFill>
              </a:rPr>
              <a:t>опис, розповідь, міркування</a:t>
            </a:r>
            <a:r>
              <a:rPr lang="uk-UA" sz="2400" dirty="0" smtClean="0"/>
              <a:t>.</a:t>
            </a:r>
          </a:p>
          <a:p>
            <a:endParaRPr lang="ru-RU" sz="2400" dirty="0"/>
          </a:p>
          <a:p>
            <a:r>
              <a:rPr lang="uk-UA" sz="2400" dirty="0"/>
              <a:t>До </a:t>
            </a:r>
            <a:r>
              <a:rPr lang="uk-UA" sz="2400" b="1" dirty="0"/>
              <a:t>тексту-розповіді</a:t>
            </a:r>
            <a:r>
              <a:rPr lang="uk-UA" sz="2400" dirty="0"/>
              <a:t> можна поставити запитання </a:t>
            </a:r>
            <a:endParaRPr lang="uk-UA" sz="2400" dirty="0" smtClean="0"/>
          </a:p>
          <a:p>
            <a:r>
              <a:rPr lang="en-US" sz="2400" i="1" dirty="0" err="1" smtClean="0"/>
              <a:t>що</a:t>
            </a:r>
            <a:r>
              <a:rPr lang="en-US" sz="2400" i="1" dirty="0" smtClean="0"/>
              <a:t> </a:t>
            </a:r>
            <a:r>
              <a:rPr lang="en-US" sz="2400" i="1" dirty="0" err="1"/>
              <a:t>сталося</a:t>
            </a:r>
            <a:r>
              <a:rPr lang="uk-UA" sz="2400" dirty="0"/>
              <a:t>?</a:t>
            </a:r>
            <a:endParaRPr lang="ru-RU" sz="2400" dirty="0"/>
          </a:p>
          <a:p>
            <a:endParaRPr lang="uk-UA" sz="2400" dirty="0" smtClean="0"/>
          </a:p>
          <a:p>
            <a:r>
              <a:rPr lang="uk-UA" sz="2400" dirty="0" smtClean="0"/>
              <a:t>До </a:t>
            </a:r>
            <a:r>
              <a:rPr lang="uk-UA" sz="2400" b="1" dirty="0"/>
              <a:t>тексту-опису</a:t>
            </a:r>
            <a:r>
              <a:rPr lang="uk-UA" sz="2400" dirty="0"/>
              <a:t> можна поставити запитання </a:t>
            </a:r>
            <a:r>
              <a:rPr lang="en-US" sz="2400" i="1" dirty="0" err="1"/>
              <a:t>який</a:t>
            </a:r>
            <a:r>
              <a:rPr lang="uk-UA" sz="2400" dirty="0"/>
              <a:t>?</a:t>
            </a:r>
            <a:endParaRPr lang="ru-RU" sz="2400" dirty="0"/>
          </a:p>
          <a:p>
            <a:endParaRPr lang="uk-UA" sz="2400" dirty="0" smtClean="0"/>
          </a:p>
          <a:p>
            <a:r>
              <a:rPr lang="uk-UA" sz="2400" dirty="0" smtClean="0"/>
              <a:t>До </a:t>
            </a:r>
            <a:r>
              <a:rPr lang="uk-UA" sz="2400" b="1" dirty="0"/>
              <a:t>тексту-міркування</a:t>
            </a:r>
            <a:r>
              <a:rPr lang="uk-UA" sz="2400" dirty="0"/>
              <a:t> можна поставити запитання </a:t>
            </a:r>
            <a:endParaRPr lang="uk-UA" sz="2400" dirty="0" smtClean="0"/>
          </a:p>
          <a:p>
            <a:r>
              <a:rPr lang="en-US" sz="2400" i="1" dirty="0" err="1" smtClean="0"/>
              <a:t>чому</a:t>
            </a:r>
            <a:r>
              <a:rPr lang="uk-UA" sz="2400" dirty="0"/>
              <a:t>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81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95486"/>
            <a:ext cx="5874246" cy="30432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074" y="483517"/>
            <a:ext cx="2738654" cy="27551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3579862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i="1" dirty="0"/>
              <a:t>Я думаю, що (</a:t>
            </a:r>
            <a:r>
              <a:rPr lang="uk-UA" b="1" i="1" dirty="0"/>
              <a:t>ім’я</a:t>
            </a:r>
            <a:r>
              <a:rPr lang="uk-UA" i="1" dirty="0"/>
              <a:t>) пише (</a:t>
            </a:r>
            <a:r>
              <a:rPr lang="uk-UA" b="1" i="1" dirty="0"/>
              <a:t>твір-розповідь/твір-опис/твір-міркування</a:t>
            </a:r>
            <a:r>
              <a:rPr lang="uk-UA" i="1" dirty="0"/>
              <a:t>), тому що …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147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408712" y="2067694"/>
            <a:ext cx="2735288" cy="288032"/>
          </a:xfrm>
        </p:spPr>
        <p:txBody>
          <a:bodyPr/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1</a:t>
            </a:r>
            <a:endParaRPr lang="uk-UA" sz="2400" b="1" dirty="0" smtClean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зошита 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561987"/>
            <a:ext cx="6574475" cy="358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63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5486"/>
            <a:ext cx="6735370" cy="8651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400" dirty="0" smtClean="0">
                <a:latin typeface="Calibri" panose="020F0502020204030204" pitchFamily="34" charset="0"/>
                <a:ea typeface="Roboto-Medium"/>
                <a:cs typeface="Arial" panose="020B0604020202020204" pitchFamily="34" charset="0"/>
              </a:rPr>
              <a:t>До яких творів – опису, розповіді чи міркування –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400" dirty="0" smtClean="0">
                <a:latin typeface="Calibri" panose="020F0502020204030204" pitchFamily="34" charset="0"/>
                <a:ea typeface="Roboto-Medium"/>
                <a:cs typeface="Arial" panose="020B0604020202020204" pitchFamily="34" charset="0"/>
              </a:rPr>
              <a:t>підходять такі кінцівки?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131590"/>
            <a:ext cx="6318448" cy="286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uk-UA" dirty="0" smtClean="0">
              <a:latin typeface="Calibri" panose="020F0502020204030204" pitchFamily="34" charset="0"/>
              <a:ea typeface="Roboto-Regular"/>
              <a:cs typeface="Roboto-Regular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000" dirty="0" smtClean="0">
                <a:latin typeface="Calibri" panose="020F0502020204030204" pitchFamily="34" charset="0"/>
                <a:ea typeface="Roboto-Regular"/>
                <a:cs typeface="Roboto-Regular"/>
              </a:rPr>
              <a:t>Ось 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які події трапилися в 3-Б класі.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Не можна про людину судити по зовнішності.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Добре, що Фігура врятував кошеня. Але з </a:t>
            </a:r>
            <a:r>
              <a:rPr lang="uk-UA" sz="2000" dirty="0" err="1">
                <a:latin typeface="Calibri" panose="020F0502020204030204" pitchFamily="34" charset="0"/>
                <a:ea typeface="Roboto-Regular"/>
                <a:cs typeface="Roboto-Regular"/>
              </a:rPr>
              <a:t>Дмитрухою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він вчинив неправильно.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Напевно, після цих подій </a:t>
            </a:r>
            <a:r>
              <a:rPr lang="uk-UA" sz="2000" dirty="0" err="1">
                <a:latin typeface="Calibri" panose="020F0502020204030204" pitchFamily="34" charset="0"/>
                <a:ea typeface="Roboto-Regular"/>
                <a:cs typeface="Roboto-Regular"/>
              </a:rPr>
              <a:t>Дмитруха</a:t>
            </a: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 зміниться.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uk-UA" sz="2000" dirty="0">
                <a:latin typeface="Calibri" panose="020F0502020204030204" pitchFamily="34" charset="0"/>
                <a:ea typeface="Roboto-Regular"/>
                <a:cs typeface="Roboto-Regular"/>
              </a:rPr>
              <a:t>Я б ніколи не подумала, що Фігура може так вчинити.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123478"/>
            <a:ext cx="2016224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11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408712" y="2067694"/>
            <a:ext cx="2735288" cy="288032"/>
          </a:xfrm>
        </p:spPr>
        <p:txBody>
          <a:bodyPr/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2, 3 </a:t>
            </a:r>
            <a:endParaRPr lang="uk-UA" sz="2400" b="1" dirty="0" smtClean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зошита 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95486"/>
            <a:ext cx="6213932" cy="450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52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2" y="561202"/>
            <a:ext cx="371313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опис, розповідь і міркування.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93173" y="1801077"/>
            <a:ext cx="405594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доповнити схему для твору.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скласти усний твір за </a:t>
            </a:r>
            <a:r>
              <a:rPr lang="uk-UA" dirty="0" err="1" smtClean="0"/>
              <a:t>допо-могою</a:t>
            </a:r>
            <a:r>
              <a:rPr lang="uk-UA" dirty="0" smtClean="0"/>
              <a:t> </a:t>
            </a:r>
            <a:r>
              <a:rPr lang="uk-UA" dirty="0"/>
              <a:t>схеми і ключових слів.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602060" y="3726248"/>
            <a:ext cx="398985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виступати з усними </a:t>
            </a:r>
            <a:endParaRPr lang="uk-UA" dirty="0" smtClean="0"/>
          </a:p>
          <a:p>
            <a:pPr lvl="0"/>
            <a:r>
              <a:rPr lang="uk-UA" dirty="0" smtClean="0"/>
              <a:t>повідомленнями </a:t>
            </a:r>
            <a:r>
              <a:rPr lang="uk-UA" dirty="0"/>
              <a:t>перед класом.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2506</TotalTime>
  <Words>248</Words>
  <Application>Microsoft Office PowerPoint</Application>
  <PresentationFormat>Экран (16:9)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21" baseType="lpstr">
      <vt:lpstr>맑은 고딕</vt:lpstr>
      <vt:lpstr>Arial</vt:lpstr>
      <vt:lpstr>Arial Black</vt:lpstr>
      <vt:lpstr>Arial Unicode MS</vt:lpstr>
      <vt:lpstr>Calibri</vt:lpstr>
      <vt:lpstr>Roboto-Medium</vt:lpstr>
      <vt:lpstr>Roboto-Regular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109</cp:revision>
  <dcterms:created xsi:type="dcterms:W3CDTF">2016-12-05T23:26:54Z</dcterms:created>
  <dcterms:modified xsi:type="dcterms:W3CDTF">2020-09-10T11:07:48Z</dcterms:modified>
</cp:coreProperties>
</file>