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Masters/slideMaster3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slideLayouts/slideLayout14.xml" ContentType="application/vnd.openxmlformats-officedocument.presentationml.slideLayout+xml"/>
  <Override PartName="/ppt/slideLayouts/slideLayout15.xml" ContentType="application/vnd.openxmlformats-officedocument.presentationml.slideLayout+xml"/>
  <Override PartName="/ppt/slideLayouts/slideLayout16.xml" ContentType="application/vnd.openxmlformats-officedocument.presentationml.slideLayout+xml"/>
  <Override PartName="/ppt/slideLayouts/slideLayout17.xml" ContentType="application/vnd.openxmlformats-officedocument.presentationml.slideLayout+xml"/>
  <Override PartName="/ppt/slideLayouts/slideLayout18.xml" ContentType="application/vnd.openxmlformats-officedocument.presentationml.slideLayout+xml"/>
  <Override PartName="/ppt/slideLayouts/slideLayout19.xml" ContentType="application/vnd.openxmlformats-officedocument.presentationml.slideLayout+xml"/>
  <Override PartName="/ppt/slideLayouts/slideLayout20.xml" ContentType="application/vnd.openxmlformats-officedocument.presentationml.slideLayout+xml"/>
  <Override PartName="/ppt/theme/theme2.xml" ContentType="application/vnd.openxmlformats-officedocument.theme+xml"/>
  <Override PartName="/ppt/slideLayouts/slideLayout21.xml" ContentType="application/vnd.openxmlformats-officedocument.presentationml.slideLayout+xml"/>
  <Override PartName="/ppt/theme/theme3.xml" ContentType="application/vnd.openxmlformats-officedocument.theme+xml"/>
  <Override PartName="/ppt/theme/theme4.xml" ContentType="application/vnd.openxmlformats-officedocument.theme+xml"/>
  <Override PartName="/ppt/theme/theme5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51" r:id="rId2"/>
    <p:sldMasterId id="2147483653" r:id="rId3"/>
  </p:sldMasterIdLst>
  <p:notesMasterIdLst>
    <p:notesMasterId r:id="rId12"/>
  </p:notesMasterIdLst>
  <p:handoutMasterIdLst>
    <p:handoutMasterId r:id="rId13"/>
  </p:handoutMasterIdLst>
  <p:sldIdLst>
    <p:sldId id="256" r:id="rId4"/>
    <p:sldId id="310" r:id="rId5"/>
    <p:sldId id="311" r:id="rId6"/>
    <p:sldId id="308" r:id="rId7"/>
    <p:sldId id="313" r:id="rId8"/>
    <p:sldId id="314" r:id="rId9"/>
    <p:sldId id="315" r:id="rId10"/>
    <p:sldId id="292" r:id="rId11"/>
  </p:sldIdLst>
  <p:sldSz cx="9144000" cy="5143500" type="screen16x9"/>
  <p:notesSz cx="6858000" cy="9144000"/>
  <p:defaultTextStyle>
    <a:defPPr>
      <a:defRPr lang="ko-KR"/>
    </a:defPPr>
    <a:lvl1pPr marL="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  <p:ext uri="{2D200454-40CA-4A62-9FC3-DE9A4176ACB9}">
      <p15:notesGuideLst xmlns:p15="http://schemas.microsoft.com/office/powerpoint/2012/main">
        <p15:guide id="1" orient="horz" pos="2880">
          <p15:clr>
            <a:srgbClr val="A4A3A4"/>
          </p15:clr>
        </p15:guide>
        <p15:guide id="2" pos="2160">
          <p15:clr>
            <a:srgbClr val="A4A3A4"/>
          </p15:clr>
        </p15:guide>
      </p15:notes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2A8663"/>
    <a:srgbClr val="FE51C2"/>
    <a:srgbClr val="D33530"/>
    <a:srgbClr val="FF62BC"/>
    <a:srgbClr val="FFF500"/>
    <a:srgbClr val="E663E2"/>
    <a:srgbClr val="F9AA4C"/>
    <a:srgbClr val="E6E6E6"/>
    <a:srgbClr val="EC771B"/>
    <a:srgbClr val="FFFFFF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Средний стиль 2 — акцент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182" autoAdjust="0"/>
    <p:restoredTop sz="94721" autoAdjust="0"/>
  </p:normalViewPr>
  <p:slideViewPr>
    <p:cSldViewPr>
      <p:cViewPr varScale="1">
        <p:scale>
          <a:sx n="114" d="100"/>
          <a:sy n="114" d="100"/>
        </p:scale>
        <p:origin x="738" y="84"/>
      </p:cViewPr>
      <p:guideLst>
        <p:guide orient="horz" pos="1620"/>
        <p:guide pos="2880"/>
      </p:guideLst>
    </p:cSldViewPr>
  </p:slideViewPr>
  <p:outlineViewPr>
    <p:cViewPr>
      <p:scale>
        <a:sx n="33" d="100"/>
        <a:sy n="33" d="100"/>
      </p:scale>
      <p:origin x="0" y="0"/>
    </p:cViewPr>
  </p:outlineViewPr>
  <p:notesTextViewPr>
    <p:cViewPr>
      <p:scale>
        <a:sx n="1" d="1"/>
        <a:sy n="1" d="1"/>
      </p:scale>
      <p:origin x="0" y="0"/>
    </p:cViewPr>
  </p:notesTextViewPr>
  <p:notesViewPr>
    <p:cSldViewPr showGuides="1">
      <p:cViewPr varScale="1">
        <p:scale>
          <a:sx n="83" d="100"/>
          <a:sy n="83" d="100"/>
        </p:scale>
        <p:origin x="4740" y="96"/>
      </p:cViewPr>
      <p:guideLst>
        <p:guide orient="horz" pos="2880"/>
        <p:guide pos="2160"/>
      </p:guideLst>
    </p:cSldViewPr>
  </p:notes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5.xml"/><Relationship Id="rId13" Type="http://schemas.openxmlformats.org/officeDocument/2006/relationships/handoutMaster" Target="handoutMasters/handoutMaster1.xml"/><Relationship Id="rId3" Type="http://schemas.openxmlformats.org/officeDocument/2006/relationships/slideMaster" Target="slideMasters/slideMaster3.xml"/><Relationship Id="rId7" Type="http://schemas.openxmlformats.org/officeDocument/2006/relationships/slide" Target="slides/slide4.xml"/><Relationship Id="rId12" Type="http://schemas.openxmlformats.org/officeDocument/2006/relationships/notesMaster" Target="notesMasters/notesMaster1.xml"/><Relationship Id="rId17" Type="http://schemas.openxmlformats.org/officeDocument/2006/relationships/tableStyles" Target="tableStyles.xml"/><Relationship Id="rId2" Type="http://schemas.openxmlformats.org/officeDocument/2006/relationships/slideMaster" Target="slideMasters/slideMaster2.xml"/><Relationship Id="rId16" Type="http://schemas.openxmlformats.org/officeDocument/2006/relationships/theme" Target="theme/theme1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3.xml"/><Relationship Id="rId11" Type="http://schemas.openxmlformats.org/officeDocument/2006/relationships/slide" Target="slides/slide8.xml"/><Relationship Id="rId5" Type="http://schemas.openxmlformats.org/officeDocument/2006/relationships/slide" Target="slides/slide2.xml"/><Relationship Id="rId15" Type="http://schemas.openxmlformats.org/officeDocument/2006/relationships/viewProps" Target="viewProps.xml"/><Relationship Id="rId10" Type="http://schemas.openxmlformats.org/officeDocument/2006/relationships/slide" Target="slides/slide7.xml"/><Relationship Id="rId4" Type="http://schemas.openxmlformats.org/officeDocument/2006/relationships/slide" Target="slides/slide1.xml"/><Relationship Id="rId9" Type="http://schemas.openxmlformats.org/officeDocument/2006/relationships/slide" Target="slides/slide6.xml"/><Relationship Id="rId14" Type="http://schemas.openxmlformats.org/officeDocument/2006/relationships/presProps" Target="presProps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5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AAC5B2B-31A4-4267-9889-BF59DBBBA7CA}" type="datetimeFigureOut">
              <a:rPr lang="ko-KR" altLang="en-US" smtClean="0"/>
              <a:pPr/>
              <a:t>2020-10-04</a:t>
            </a:fld>
            <a:endParaRPr lang="ko-KR" alt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6C97A768-E1EE-4069-AAC5-49F7F97F841E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764248936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1D3F717D-5B63-48E7-8E90-E9529790C826}" type="datetimeFigureOut">
              <a:rPr lang="ko-KR" altLang="en-US" smtClean="0"/>
              <a:pPr/>
              <a:t>2020-10-04</a:t>
            </a:fld>
            <a:endParaRPr lang="ko-KR" alt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ko-KR" alt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altLang="ko-KR"/>
              <a:t>Click to edit Master text styles</a:t>
            </a:r>
          </a:p>
          <a:p>
            <a:pPr lvl="1"/>
            <a:r>
              <a:rPr lang="en-US" altLang="ko-KR"/>
              <a:t>Second level</a:t>
            </a:r>
          </a:p>
          <a:p>
            <a:pPr lvl="2"/>
            <a:r>
              <a:rPr lang="en-US" altLang="ko-KR"/>
              <a:t>Third level</a:t>
            </a:r>
          </a:p>
          <a:p>
            <a:pPr lvl="3"/>
            <a:r>
              <a:rPr lang="en-US" altLang="ko-KR"/>
              <a:t>Fourth level</a:t>
            </a:r>
          </a:p>
          <a:p>
            <a:pPr lvl="4"/>
            <a:r>
              <a:rPr lang="en-US" altLang="ko-KR"/>
              <a:t>Fifth level</a:t>
            </a:r>
            <a:endParaRPr lang="ko-KR" alt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ko-KR" alt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93784A3-40D8-48F6-BE9C-B857E15F681B}" type="slidenum">
              <a:rPr lang="ko-KR" altLang="en-US" smtClean="0"/>
              <a:pPr/>
              <a:t>‹#›</a:t>
            </a:fld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34869404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1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pn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4.xml.rels><?xml version="1.0" encoding="UTF-8" standalone="yes"?>
<Relationships xmlns="http://schemas.openxmlformats.org/package/2006/relationships"><Relationship Id="rId3" Type="http://schemas.openxmlformats.org/officeDocument/2006/relationships/image" Target="../media/image6.png"/><Relationship Id="rId2" Type="http://schemas.openxmlformats.org/officeDocument/2006/relationships/image" Target="../media/image5.jpeg"/><Relationship Id="rId1" Type="http://schemas.openxmlformats.org/officeDocument/2006/relationships/slideMaster" Target="../slideMasters/slideMaster2.xml"/></Relationships>
</file>

<file path=ppt/slideLayouts/_rels/slideLayout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png"/><Relationship Id="rId2" Type="http://schemas.openxmlformats.org/officeDocument/2006/relationships/image" Target="../media/image7.png"/><Relationship Id="rId1" Type="http://schemas.openxmlformats.org/officeDocument/2006/relationships/slideMaster" Target="../slideMasters/slideMaster2.xml"/></Relationships>
</file>

<file path=ppt/slideLayouts/_rels/slideLayout1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.jpeg"/><Relationship Id="rId1" Type="http://schemas.openxmlformats.org/officeDocument/2006/relationships/slideMaster" Target="../slideMasters/slideMaster1.xml"/></Relationships>
</file>

<file path=ppt/slideLayouts/_rels/slideLayout2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9.png"/><Relationship Id="rId1" Type="http://schemas.openxmlformats.org/officeDocument/2006/relationships/slideMaster" Target="../slideMasters/slideMaster3.xml"/></Relationships>
</file>

<file path=ppt/slideLayouts/_rels/slideLayout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.jpeg"/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Cover Slide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26" name="Picture 2" descr="E:\002-KIMS BUSINESS\007-02-Fullslidesppt-Contents\20161206\02-\color-pencil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2955036"/>
            <a:ext cx="9144000" cy="2188464"/>
          </a:xfrm>
          <a:prstGeom prst="rect">
            <a:avLst/>
          </a:prstGeom>
          <a:solidFill>
            <a:schemeClr val="bg1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815724"/>
            <a:ext cx="9144000" cy="586964"/>
          </a:xfrm>
          <a:prstGeom prst="rect">
            <a:avLst/>
          </a:prstGeom>
        </p:spPr>
        <p:txBody>
          <a:bodyPr anchor="ctr"/>
          <a:lstStyle>
            <a:lvl1pPr marL="0" indent="0" algn="ctr">
              <a:lnSpc>
                <a:spcPct val="100000"/>
              </a:lnSpc>
              <a:buNone/>
              <a:defRPr sz="3600" b="1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Your Presentation Name Here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140268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accent3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4162736505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395536" y="159482"/>
            <a:ext cx="8352928" cy="4824536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22588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80195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1896935175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3" name="Rectangle 2"/>
          <p:cNvSpPr/>
          <p:nvPr userDrawn="1"/>
        </p:nvSpPr>
        <p:spPr>
          <a:xfrm>
            <a:off x="611559" y="3695562"/>
            <a:ext cx="2405311" cy="979937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5" name="Rectangle 14"/>
          <p:cNvSpPr/>
          <p:nvPr userDrawn="1"/>
        </p:nvSpPr>
        <p:spPr>
          <a:xfrm>
            <a:off x="3495734" y="3711328"/>
            <a:ext cx="2376264" cy="951622"/>
          </a:xfrm>
          <a:prstGeom prst="rect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6" name="Rectangle 15"/>
          <p:cNvSpPr/>
          <p:nvPr userDrawn="1"/>
        </p:nvSpPr>
        <p:spPr>
          <a:xfrm>
            <a:off x="6350862" y="3723878"/>
            <a:ext cx="2325594" cy="951622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1615967038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642106" y="1274642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2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5628812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3" name="Picture Placeholder 2"/>
          <p:cNvSpPr>
            <a:spLocks noGrp="1"/>
          </p:cNvSpPr>
          <p:nvPr>
            <p:ph type="pic" idx="13" hasCustomPrompt="1"/>
          </p:nvPr>
        </p:nvSpPr>
        <p:spPr>
          <a:xfrm>
            <a:off x="7385770" y="1274642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4" hasCustomPrompt="1"/>
          </p:nvPr>
        </p:nvSpPr>
        <p:spPr>
          <a:xfrm>
            <a:off x="3638459" y="2964646"/>
            <a:ext cx="1987177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5" name="Picture Placeholder 2"/>
          <p:cNvSpPr>
            <a:spLocks noGrp="1"/>
          </p:cNvSpPr>
          <p:nvPr>
            <p:ph type="pic" idx="15" hasCustomPrompt="1"/>
          </p:nvPr>
        </p:nvSpPr>
        <p:spPr>
          <a:xfrm>
            <a:off x="5625165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6" name="Picture Placeholder 2"/>
          <p:cNvSpPr>
            <a:spLocks noGrp="1"/>
          </p:cNvSpPr>
          <p:nvPr>
            <p:ph type="pic" idx="16" hasCustomPrompt="1"/>
          </p:nvPr>
        </p:nvSpPr>
        <p:spPr>
          <a:xfrm>
            <a:off x="7382123" y="2964646"/>
            <a:ext cx="1757238" cy="1692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1" y="1272646"/>
            <a:ext cx="3644522" cy="33840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361190635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2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4932039" y="1239550"/>
            <a:ext cx="3743959" cy="343595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202549155"/>
      </p:ext>
    </p:extLst>
  </p:cSld>
  <p:clrMapOvr>
    <a:masterClrMapping/>
  </p:clrMapOvr>
</p:sldLayout>
</file>

<file path=ppt/slideLayouts/slideLayout1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Basic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alpha val="76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3" name="Rectangle 2"/>
          <p:cNvSpPr/>
          <p:nvPr userDrawn="1"/>
        </p:nvSpPr>
        <p:spPr>
          <a:xfrm>
            <a:off x="0" y="0"/>
            <a:ext cx="9144000" cy="987574"/>
          </a:xfrm>
          <a:prstGeom prst="rect">
            <a:avLst/>
          </a:prstGeom>
          <a:solidFill>
            <a:schemeClr val="bg1"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51470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27534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6" name="Rectangle 5"/>
          <p:cNvSpPr/>
          <p:nvPr userDrawn="1"/>
        </p:nvSpPr>
        <p:spPr>
          <a:xfrm>
            <a:off x="0" y="2787774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pic>
        <p:nvPicPr>
          <p:cNvPr id="7" name="그림 1"/>
          <p:cNvPicPr>
            <a:picLocks noChangeAspect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347200" y="1239550"/>
            <a:ext cx="4170638" cy="2285250"/>
          </a:xfrm>
          <a:prstGeom prst="rect">
            <a:avLst/>
          </a:prstGeom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054196" y="1347614"/>
            <a:ext cx="2767817" cy="18002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1759538837"/>
      </p:ext>
    </p:extLst>
  </p:cSld>
  <p:clrMapOvr>
    <a:masterClrMapping/>
  </p:clrMapOvr>
</p:sldLayout>
</file>

<file path=ppt/slideLayouts/slideLayout1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81632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757696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strike="noStrike" baseline="0">
                <a:latin typeface="+mn-lt"/>
                <a:ea typeface="+mj-ea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099" name="Picture 3" descr="D:\Fullppt\PNG이미지\모니터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3486943" y="2427734"/>
            <a:ext cx="2170113" cy="2163763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3592765" y="2525682"/>
            <a:ext cx="1969901" cy="1342211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pic>
        <p:nvPicPr>
          <p:cNvPr id="13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275879841"/>
      </p:ext>
    </p:extLst>
  </p:cSld>
  <p:clrMapOvr>
    <a:masterClrMapping/>
  </p:clrMapOvr>
</p:sldLayout>
</file>

<file path=ppt/slideLayouts/slideLayout1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46966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5058804" y="1779662"/>
            <a:ext cx="4085196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sp>
        <p:nvSpPr>
          <p:cNvPr id="9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1" y="0"/>
            <a:ext cx="2843808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2" name="Rectangle 1"/>
          <p:cNvSpPr/>
          <p:nvPr userDrawn="1"/>
        </p:nvSpPr>
        <p:spPr>
          <a:xfrm>
            <a:off x="2843808" y="0"/>
            <a:ext cx="1746996" cy="5143500"/>
          </a:xfrm>
          <a:prstGeom prst="rect">
            <a:avLst/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</p:spTree>
    <p:extLst>
      <p:ext uri="{BB962C8B-B14F-4D97-AF65-F5344CB8AC3E}">
        <p14:creationId xmlns:p14="http://schemas.microsoft.com/office/powerpoint/2010/main" val="4269988766"/>
      </p:ext>
    </p:extLst>
  </p:cSld>
  <p:clrMapOvr>
    <a:masterClrMapping/>
  </p:clrMapOvr>
</p:sldLayout>
</file>

<file path=ppt/slideLayouts/slideLayout1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6_Images and Contents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9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058804" y="1909824"/>
            <a:ext cx="4085196" cy="1309998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IMAGES &amp; CONTENTS</a:t>
            </a:r>
          </a:p>
        </p:txBody>
      </p:sp>
      <p:sp>
        <p:nvSpPr>
          <p:cNvPr id="13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  <p:sp>
        <p:nvSpPr>
          <p:cNvPr id="14" name="Picture Placeholder 2"/>
          <p:cNvSpPr>
            <a:spLocks noGrp="1"/>
          </p:cNvSpPr>
          <p:nvPr>
            <p:ph type="pic" idx="12" hasCustomPrompt="1"/>
          </p:nvPr>
        </p:nvSpPr>
        <p:spPr>
          <a:xfrm>
            <a:off x="0" y="2605500"/>
            <a:ext cx="4499992" cy="25380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323698716"/>
      </p:ext>
    </p:extLst>
  </p:cSld>
  <p:clrMapOvr>
    <a:masterClrMapping/>
  </p:clrMapOvr>
</p:sldLayout>
</file>

<file path=ppt/slideLayouts/slideLayout1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Images and Conten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2" name="Picture Placeholder 2"/>
          <p:cNvSpPr>
            <a:spLocks noGrp="1"/>
          </p:cNvSpPr>
          <p:nvPr>
            <p:ph type="pic" idx="1" hasCustomPrompt="1"/>
          </p:nvPr>
        </p:nvSpPr>
        <p:spPr>
          <a:xfrm>
            <a:off x="0" y="0"/>
            <a:ext cx="9144000" cy="5143500"/>
          </a:xfrm>
          <a:prstGeom prst="rect">
            <a:avLst/>
          </a:prstGeom>
          <a:solidFill>
            <a:schemeClr val="bg1">
              <a:lumMod val="95000"/>
            </a:schemeClr>
          </a:solidFill>
        </p:spPr>
        <p:txBody>
          <a:bodyPr anchor="ctr"/>
          <a:lstStyle>
            <a:lvl1pPr marL="0" indent="0" algn="ctr">
              <a:buNone/>
              <a:defRPr sz="120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r>
              <a:rPr lang="en-US" altLang="ko-KR" dirty="0"/>
              <a:t>Your Picture Here</a:t>
            </a:r>
            <a:endParaRPr lang="ko-KR" altLang="en-US" dirty="0"/>
          </a:p>
        </p:txBody>
      </p:sp>
    </p:spTree>
    <p:extLst>
      <p:ext uri="{BB962C8B-B14F-4D97-AF65-F5344CB8AC3E}">
        <p14:creationId xmlns:p14="http://schemas.microsoft.com/office/powerpoint/2010/main" val="801826555"/>
      </p:ext>
    </p:extLst>
  </p:cSld>
  <p:clrMapOvr>
    <a:masterClrMapping/>
  </p:clrMapOvr>
</p:sldLayout>
</file>

<file path=ppt/slideLayouts/slideLayout1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hapes sets layout">
    <p:bg>
      <p:bgPr>
        <a:blipFill dpi="0" rotWithShape="1">
          <a:blip r:embed="rId2" cstate="print">
            <a:lum/>
          </a:blip>
          <a:srcRect/>
          <a:stretch>
            <a:fillRect/>
          </a:stretch>
        </a:blip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242646" y="92609"/>
            <a:ext cx="8679898" cy="543185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50" b="0" baseline="0">
                <a:solidFill>
                  <a:schemeClr val="tx1">
                    <a:lumMod val="85000"/>
                    <a:lumOff val="15000"/>
                  </a:schemeClr>
                </a:solidFill>
                <a:latin typeface="+mj-lt"/>
                <a:cs typeface="Arial" pitchFamily="34" charset="0"/>
              </a:defRPr>
            </a:lvl1pPr>
          </a:lstStyle>
          <a:p>
            <a:r>
              <a:rPr lang="en-US" altLang="ko-KR" dirty="0"/>
              <a:t>Fully Editable Shapes</a:t>
            </a:r>
          </a:p>
        </p:txBody>
      </p:sp>
    </p:spTree>
    <p:extLst>
      <p:ext uri="{BB962C8B-B14F-4D97-AF65-F5344CB8AC3E}">
        <p14:creationId xmlns:p14="http://schemas.microsoft.com/office/powerpoint/2010/main" val="2689176507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End Slide Layout">
    <p:bg>
      <p:bgPr>
        <a:solidFill>
          <a:schemeClr val="accent2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076" name="Picture 4" descr="C:\Users\WIN7\Downloads\color-1305606_1920.jpg"/>
          <p:cNvPicPr>
            <a:picLocks noChangeAspect="1" noChangeArrowheads="1"/>
          </p:cNvPicPr>
          <p:nvPr userDrawn="1"/>
        </p:nvPicPr>
        <p:blipFill rotWithShape="1"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2350" b="7734"/>
          <a:stretch/>
        </p:blipFill>
        <p:spPr bwMode="auto">
          <a:xfrm>
            <a:off x="0" y="0"/>
            <a:ext cx="9144000" cy="3340100"/>
          </a:xfrm>
          <a:prstGeom prst="rect">
            <a:avLst/>
          </a:prstGeom>
          <a:solidFill>
            <a:srgbClr val="FE51C2"/>
          </a:solidFill>
          <a:extLst/>
        </p:spPr>
      </p:pic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3794744"/>
            <a:ext cx="9144000" cy="576063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1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Thank you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-148" y="4370808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922477153"/>
      </p:ext>
    </p:extLst>
  </p:cSld>
  <p:clrMapOvr>
    <a:masterClrMapping/>
  </p:clrMapOvr>
</p:sldLayout>
</file>

<file path=ppt/slideLayouts/slideLayout20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icon sets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ICON SETS LAYOUT</a:t>
            </a:r>
          </a:p>
        </p:txBody>
      </p:sp>
      <p:sp>
        <p:nvSpPr>
          <p:cNvPr id="11" name="Rounded Rectangle 10"/>
          <p:cNvSpPr/>
          <p:nvPr userDrawn="1"/>
        </p:nvSpPr>
        <p:spPr>
          <a:xfrm>
            <a:off x="354008" y="1131589"/>
            <a:ext cx="2849840" cy="3649171"/>
          </a:xfrm>
          <a:prstGeom prst="roundRect">
            <a:avLst>
              <a:gd name="adj" fmla="val 3968"/>
            </a:avLst>
          </a:prstGeom>
          <a:solidFill>
            <a:schemeClr val="accent2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7" name="Rounded Rectangle 16"/>
          <p:cNvSpPr/>
          <p:nvPr userDrawn="1"/>
        </p:nvSpPr>
        <p:spPr>
          <a:xfrm>
            <a:off x="531932" y="1347500"/>
            <a:ext cx="108520" cy="3240473"/>
          </a:xfrm>
          <a:prstGeom prst="roundRect">
            <a:avLst>
              <a:gd name="adj" fmla="val 50000"/>
            </a:avLst>
          </a:prstGeom>
          <a:solidFill>
            <a:schemeClr val="bg1">
              <a:alpha val="41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bg1"/>
              </a:solidFill>
            </a:endParaRPr>
          </a:p>
        </p:txBody>
      </p:sp>
      <p:sp>
        <p:nvSpPr>
          <p:cNvPr id="18" name="Half Frame 17"/>
          <p:cNvSpPr/>
          <p:nvPr userDrawn="1"/>
        </p:nvSpPr>
        <p:spPr>
          <a:xfrm rot="5400000">
            <a:off x="2592642" y="1238201"/>
            <a:ext cx="502331" cy="502331"/>
          </a:xfrm>
          <a:prstGeom prst="halfFrame">
            <a:avLst>
              <a:gd name="adj1" fmla="val 23728"/>
              <a:gd name="adj2" fmla="val 24642"/>
            </a:avLst>
          </a:prstGeom>
          <a:solidFill>
            <a:schemeClr val="bg1">
              <a:alpha val="23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>
              <a:solidFill>
                <a:schemeClr val="tx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738182204"/>
      </p:ext>
    </p:extLst>
  </p:cSld>
  <p:clrMapOvr>
    <a:masterClrMapping/>
  </p:clrMapOvr>
</p:sldLayout>
</file>

<file path=ppt/slideLayouts/slideLayout2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Section Break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4572000" y="2139702"/>
            <a:ext cx="4572000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SECTION BREAK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4572000" y="2715766"/>
            <a:ext cx="4572000" cy="288032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4101" name="Picture 5" descr="E:\002-KIMS BUSINESS\007-02-Fullslidesppt-Contents\20161206\02-\pencil-png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-8467" y="0"/>
            <a:ext cx="2678021" cy="5143500"/>
          </a:xfrm>
          <a:prstGeom prst="rect">
            <a:avLst/>
          </a:prstGeom>
          <a:solidFill>
            <a:srgbClr val="EC771B"/>
          </a:solidFill>
          <a:extLst/>
        </p:spPr>
      </p:pic>
    </p:spTree>
    <p:extLst>
      <p:ext uri="{BB962C8B-B14F-4D97-AF65-F5344CB8AC3E}">
        <p14:creationId xmlns:p14="http://schemas.microsoft.com/office/powerpoint/2010/main" val="1738235425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372869904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3" descr="E:\002-KIMS BUSINESS\007-02-Fullslidesppt-Contents\20161206\02-\blue-pencil.jp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4191" y="2859782"/>
            <a:ext cx="3867829" cy="228371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  <p:sp>
        <p:nvSpPr>
          <p:cNvPr id="4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683568" y="483518"/>
            <a:ext cx="2592288" cy="1224136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5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683568" y="1707654"/>
            <a:ext cx="2592288" cy="576064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Arial" pitchFamily="34" charset="0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</a:t>
            </a:r>
          </a:p>
          <a:p>
            <a:pPr lvl="0"/>
            <a:r>
              <a:rPr lang="en-US" altLang="ko-KR" dirty="0"/>
              <a:t>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1290448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576454655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4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" name="Freeform 4"/>
          <p:cNvSpPr/>
          <p:nvPr userDrawn="1"/>
        </p:nvSpPr>
        <p:spPr>
          <a:xfrm>
            <a:off x="3816606" y="2514208"/>
            <a:ext cx="1296145" cy="2648247"/>
          </a:xfrm>
          <a:custGeom>
            <a:avLst/>
            <a:gdLst>
              <a:gd name="connsiteX0" fmla="*/ 1847850 w 3571875"/>
              <a:gd name="connsiteY0" fmla="*/ 6791325 h 6791325"/>
              <a:gd name="connsiteX1" fmla="*/ 3571875 w 3571875"/>
              <a:gd name="connsiteY1" fmla="*/ 6781800 h 6791325"/>
              <a:gd name="connsiteX2" fmla="*/ 2514600 w 3571875"/>
              <a:gd name="connsiteY2" fmla="*/ 3819525 h 6791325"/>
              <a:gd name="connsiteX3" fmla="*/ 2390775 w 3571875"/>
              <a:gd name="connsiteY3" fmla="*/ 3267075 h 6791325"/>
              <a:gd name="connsiteX4" fmla="*/ 2752725 w 3571875"/>
              <a:gd name="connsiteY4" fmla="*/ 2162175 h 6791325"/>
              <a:gd name="connsiteX5" fmla="*/ 3390900 w 3571875"/>
              <a:gd name="connsiteY5" fmla="*/ 1247775 h 6791325"/>
              <a:gd name="connsiteX6" fmla="*/ 3209925 w 3571875"/>
              <a:gd name="connsiteY6" fmla="*/ 1133475 h 6791325"/>
              <a:gd name="connsiteX7" fmla="*/ 2543175 w 3571875"/>
              <a:gd name="connsiteY7" fmla="*/ 1857375 h 6791325"/>
              <a:gd name="connsiteX8" fmla="*/ 2371725 w 3571875"/>
              <a:gd name="connsiteY8" fmla="*/ 1752600 h 6791325"/>
              <a:gd name="connsiteX9" fmla="*/ 2771775 w 3571875"/>
              <a:gd name="connsiteY9" fmla="*/ 390525 h 6791325"/>
              <a:gd name="connsiteX10" fmla="*/ 2486025 w 3571875"/>
              <a:gd name="connsiteY10" fmla="*/ 295275 h 6791325"/>
              <a:gd name="connsiteX11" fmla="*/ 2124075 w 3571875"/>
              <a:gd name="connsiteY11" fmla="*/ 1609725 h 6791325"/>
              <a:gd name="connsiteX12" fmla="*/ 1971675 w 3571875"/>
              <a:gd name="connsiteY12" fmla="*/ 1495425 h 6791325"/>
              <a:gd name="connsiteX13" fmla="*/ 1990725 w 3571875"/>
              <a:gd name="connsiteY13" fmla="*/ 0 h 6791325"/>
              <a:gd name="connsiteX14" fmla="*/ 1790700 w 3571875"/>
              <a:gd name="connsiteY14" fmla="*/ 66675 h 6791325"/>
              <a:gd name="connsiteX15" fmla="*/ 1724025 w 3571875"/>
              <a:gd name="connsiteY15" fmla="*/ 1514475 h 6791325"/>
              <a:gd name="connsiteX16" fmla="*/ 1524000 w 3571875"/>
              <a:gd name="connsiteY16" fmla="*/ 1504950 h 6791325"/>
              <a:gd name="connsiteX17" fmla="*/ 1352550 w 3571875"/>
              <a:gd name="connsiteY17" fmla="*/ 123825 h 6791325"/>
              <a:gd name="connsiteX18" fmla="*/ 1171575 w 3571875"/>
              <a:gd name="connsiteY18" fmla="*/ 123825 h 6791325"/>
              <a:gd name="connsiteX19" fmla="*/ 1219200 w 3571875"/>
              <a:gd name="connsiteY19" fmla="*/ 1638300 h 6791325"/>
              <a:gd name="connsiteX20" fmla="*/ 1057275 w 3571875"/>
              <a:gd name="connsiteY20" fmla="*/ 2190750 h 6791325"/>
              <a:gd name="connsiteX21" fmla="*/ 800100 w 3571875"/>
              <a:gd name="connsiteY21" fmla="*/ 2247900 h 6791325"/>
              <a:gd name="connsiteX22" fmla="*/ 85725 w 3571875"/>
              <a:gd name="connsiteY22" fmla="*/ 1733550 h 6791325"/>
              <a:gd name="connsiteX23" fmla="*/ 0 w 3571875"/>
              <a:gd name="connsiteY23" fmla="*/ 2038350 h 6791325"/>
              <a:gd name="connsiteX24" fmla="*/ 609600 w 3571875"/>
              <a:gd name="connsiteY24" fmla="*/ 2743200 h 6791325"/>
              <a:gd name="connsiteX25" fmla="*/ 1238250 w 3571875"/>
              <a:gd name="connsiteY25" fmla="*/ 3476625 h 6791325"/>
              <a:gd name="connsiteX26" fmla="*/ 1457325 w 3571875"/>
              <a:gd name="connsiteY26" fmla="*/ 4010025 h 6791325"/>
              <a:gd name="connsiteX27" fmla="*/ 1847850 w 3571875"/>
              <a:gd name="connsiteY27" fmla="*/ 6791325 h 6791325"/>
              <a:gd name="connsiteX0" fmla="*/ 1889034 w 3613059"/>
              <a:gd name="connsiteY0" fmla="*/ 6791325 h 6791325"/>
              <a:gd name="connsiteX1" fmla="*/ 3613059 w 3613059"/>
              <a:gd name="connsiteY1" fmla="*/ 6781800 h 6791325"/>
              <a:gd name="connsiteX2" fmla="*/ 2555784 w 3613059"/>
              <a:gd name="connsiteY2" fmla="*/ 3819525 h 6791325"/>
              <a:gd name="connsiteX3" fmla="*/ 2431959 w 3613059"/>
              <a:gd name="connsiteY3" fmla="*/ 3267075 h 6791325"/>
              <a:gd name="connsiteX4" fmla="*/ 2793909 w 3613059"/>
              <a:gd name="connsiteY4" fmla="*/ 2162175 h 6791325"/>
              <a:gd name="connsiteX5" fmla="*/ 3432084 w 3613059"/>
              <a:gd name="connsiteY5" fmla="*/ 1247775 h 6791325"/>
              <a:gd name="connsiteX6" fmla="*/ 3251109 w 3613059"/>
              <a:gd name="connsiteY6" fmla="*/ 1133475 h 6791325"/>
              <a:gd name="connsiteX7" fmla="*/ 2584359 w 3613059"/>
              <a:gd name="connsiteY7" fmla="*/ 1857375 h 6791325"/>
              <a:gd name="connsiteX8" fmla="*/ 2412909 w 3613059"/>
              <a:gd name="connsiteY8" fmla="*/ 1752600 h 6791325"/>
              <a:gd name="connsiteX9" fmla="*/ 2812959 w 3613059"/>
              <a:gd name="connsiteY9" fmla="*/ 390525 h 6791325"/>
              <a:gd name="connsiteX10" fmla="*/ 2527209 w 3613059"/>
              <a:gd name="connsiteY10" fmla="*/ 295275 h 6791325"/>
              <a:gd name="connsiteX11" fmla="*/ 2165259 w 3613059"/>
              <a:gd name="connsiteY11" fmla="*/ 1609725 h 6791325"/>
              <a:gd name="connsiteX12" fmla="*/ 2012859 w 3613059"/>
              <a:gd name="connsiteY12" fmla="*/ 1495425 h 6791325"/>
              <a:gd name="connsiteX13" fmla="*/ 2031909 w 3613059"/>
              <a:gd name="connsiteY13" fmla="*/ 0 h 6791325"/>
              <a:gd name="connsiteX14" fmla="*/ 1831884 w 3613059"/>
              <a:gd name="connsiteY14" fmla="*/ 66675 h 6791325"/>
              <a:gd name="connsiteX15" fmla="*/ 1765209 w 3613059"/>
              <a:gd name="connsiteY15" fmla="*/ 1514475 h 6791325"/>
              <a:gd name="connsiteX16" fmla="*/ 1565184 w 3613059"/>
              <a:gd name="connsiteY16" fmla="*/ 1504950 h 6791325"/>
              <a:gd name="connsiteX17" fmla="*/ 1393734 w 3613059"/>
              <a:gd name="connsiteY17" fmla="*/ 123825 h 6791325"/>
              <a:gd name="connsiteX18" fmla="*/ 1212759 w 3613059"/>
              <a:gd name="connsiteY18" fmla="*/ 123825 h 6791325"/>
              <a:gd name="connsiteX19" fmla="*/ 1260384 w 3613059"/>
              <a:gd name="connsiteY19" fmla="*/ 1638300 h 6791325"/>
              <a:gd name="connsiteX20" fmla="*/ 1098459 w 3613059"/>
              <a:gd name="connsiteY20" fmla="*/ 2190750 h 6791325"/>
              <a:gd name="connsiteX21" fmla="*/ 841284 w 3613059"/>
              <a:gd name="connsiteY21" fmla="*/ 2247900 h 6791325"/>
              <a:gd name="connsiteX22" fmla="*/ 126909 w 3613059"/>
              <a:gd name="connsiteY22" fmla="*/ 1733550 h 6791325"/>
              <a:gd name="connsiteX23" fmla="*/ 41184 w 3613059"/>
              <a:gd name="connsiteY23" fmla="*/ 2038350 h 6791325"/>
              <a:gd name="connsiteX24" fmla="*/ 650784 w 3613059"/>
              <a:gd name="connsiteY24" fmla="*/ 2743200 h 6791325"/>
              <a:gd name="connsiteX25" fmla="*/ 1279434 w 3613059"/>
              <a:gd name="connsiteY25" fmla="*/ 3476625 h 6791325"/>
              <a:gd name="connsiteX26" fmla="*/ 1498509 w 3613059"/>
              <a:gd name="connsiteY26" fmla="*/ 4010025 h 6791325"/>
              <a:gd name="connsiteX27" fmla="*/ 1889034 w 3613059"/>
              <a:gd name="connsiteY27" fmla="*/ 6791325 h 6791325"/>
              <a:gd name="connsiteX0" fmla="*/ 1872461 w 3596486"/>
              <a:gd name="connsiteY0" fmla="*/ 6791325 h 6791325"/>
              <a:gd name="connsiteX1" fmla="*/ 3596486 w 3596486"/>
              <a:gd name="connsiteY1" fmla="*/ 6781800 h 6791325"/>
              <a:gd name="connsiteX2" fmla="*/ 2539211 w 3596486"/>
              <a:gd name="connsiteY2" fmla="*/ 3819525 h 6791325"/>
              <a:gd name="connsiteX3" fmla="*/ 2415386 w 3596486"/>
              <a:gd name="connsiteY3" fmla="*/ 3267075 h 6791325"/>
              <a:gd name="connsiteX4" fmla="*/ 2777336 w 3596486"/>
              <a:gd name="connsiteY4" fmla="*/ 2162175 h 6791325"/>
              <a:gd name="connsiteX5" fmla="*/ 3415511 w 3596486"/>
              <a:gd name="connsiteY5" fmla="*/ 1247775 h 6791325"/>
              <a:gd name="connsiteX6" fmla="*/ 3234536 w 3596486"/>
              <a:gd name="connsiteY6" fmla="*/ 1133475 h 6791325"/>
              <a:gd name="connsiteX7" fmla="*/ 2567786 w 3596486"/>
              <a:gd name="connsiteY7" fmla="*/ 1857375 h 6791325"/>
              <a:gd name="connsiteX8" fmla="*/ 2396336 w 3596486"/>
              <a:gd name="connsiteY8" fmla="*/ 1752600 h 6791325"/>
              <a:gd name="connsiteX9" fmla="*/ 2796386 w 3596486"/>
              <a:gd name="connsiteY9" fmla="*/ 390525 h 6791325"/>
              <a:gd name="connsiteX10" fmla="*/ 2510636 w 3596486"/>
              <a:gd name="connsiteY10" fmla="*/ 295275 h 6791325"/>
              <a:gd name="connsiteX11" fmla="*/ 2148686 w 3596486"/>
              <a:gd name="connsiteY11" fmla="*/ 1609725 h 6791325"/>
              <a:gd name="connsiteX12" fmla="*/ 1996286 w 3596486"/>
              <a:gd name="connsiteY12" fmla="*/ 1495425 h 6791325"/>
              <a:gd name="connsiteX13" fmla="*/ 2015336 w 3596486"/>
              <a:gd name="connsiteY13" fmla="*/ 0 h 6791325"/>
              <a:gd name="connsiteX14" fmla="*/ 1815311 w 3596486"/>
              <a:gd name="connsiteY14" fmla="*/ 66675 h 6791325"/>
              <a:gd name="connsiteX15" fmla="*/ 1748636 w 3596486"/>
              <a:gd name="connsiteY15" fmla="*/ 1514475 h 6791325"/>
              <a:gd name="connsiteX16" fmla="*/ 1548611 w 3596486"/>
              <a:gd name="connsiteY16" fmla="*/ 1504950 h 6791325"/>
              <a:gd name="connsiteX17" fmla="*/ 1377161 w 3596486"/>
              <a:gd name="connsiteY17" fmla="*/ 123825 h 6791325"/>
              <a:gd name="connsiteX18" fmla="*/ 1196186 w 3596486"/>
              <a:gd name="connsiteY18" fmla="*/ 123825 h 6791325"/>
              <a:gd name="connsiteX19" fmla="*/ 1243811 w 3596486"/>
              <a:gd name="connsiteY19" fmla="*/ 1638300 h 6791325"/>
              <a:gd name="connsiteX20" fmla="*/ 1081886 w 3596486"/>
              <a:gd name="connsiteY20" fmla="*/ 2190750 h 6791325"/>
              <a:gd name="connsiteX21" fmla="*/ 824711 w 3596486"/>
              <a:gd name="connsiteY21" fmla="*/ 2247900 h 6791325"/>
              <a:gd name="connsiteX22" fmla="*/ 110336 w 3596486"/>
              <a:gd name="connsiteY22" fmla="*/ 1733550 h 6791325"/>
              <a:gd name="connsiteX23" fmla="*/ 76998 w 3596486"/>
              <a:gd name="connsiteY23" fmla="*/ 2038350 h 6791325"/>
              <a:gd name="connsiteX24" fmla="*/ 634211 w 3596486"/>
              <a:gd name="connsiteY24" fmla="*/ 2743200 h 6791325"/>
              <a:gd name="connsiteX25" fmla="*/ 1262861 w 3596486"/>
              <a:gd name="connsiteY25" fmla="*/ 3476625 h 6791325"/>
              <a:gd name="connsiteX26" fmla="*/ 1481936 w 3596486"/>
              <a:gd name="connsiteY26" fmla="*/ 4010025 h 6791325"/>
              <a:gd name="connsiteX27" fmla="*/ 1872461 w 3596486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2170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874084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178884 w 3693484"/>
              <a:gd name="connsiteY20" fmla="*/ 21907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902659 w 3693484"/>
              <a:gd name="connsiteY20" fmla="*/ 2247900 h 6791325"/>
              <a:gd name="connsiteX21" fmla="*/ 207334 w 3693484"/>
              <a:gd name="connsiteY21" fmla="*/ 1733550 h 6791325"/>
              <a:gd name="connsiteX22" fmla="*/ 173996 w 3693484"/>
              <a:gd name="connsiteY22" fmla="*/ 2038350 h 6791325"/>
              <a:gd name="connsiteX23" fmla="*/ 731209 w 3693484"/>
              <a:gd name="connsiteY23" fmla="*/ 2743200 h 6791325"/>
              <a:gd name="connsiteX24" fmla="*/ 1359859 w 3693484"/>
              <a:gd name="connsiteY24" fmla="*/ 3476625 h 6791325"/>
              <a:gd name="connsiteX25" fmla="*/ 1578934 w 3693484"/>
              <a:gd name="connsiteY25" fmla="*/ 4010025 h 6791325"/>
              <a:gd name="connsiteX26" fmla="*/ 1969459 w 3693484"/>
              <a:gd name="connsiteY26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74133 w 3693484"/>
              <a:gd name="connsiteY20" fmla="*/ 1924050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40809 w 3693484"/>
              <a:gd name="connsiteY19" fmla="*/ 163830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474159 w 3693484"/>
              <a:gd name="connsiteY17" fmla="*/ 123825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293184 w 3693484"/>
              <a:gd name="connsiteY18" fmla="*/ 1238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88459 w 3693484"/>
              <a:gd name="connsiteY17" fmla="*/ 4000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45609 w 3693484"/>
              <a:gd name="connsiteY16" fmla="*/ 1504950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717047 w 3693484"/>
              <a:gd name="connsiteY16" fmla="*/ 1547812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845634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88472 w 3693484"/>
              <a:gd name="connsiteY16" fmla="*/ 15430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14475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912309 w 3693484"/>
              <a:gd name="connsiteY14" fmla="*/ 66675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791325 h 6791325"/>
              <a:gd name="connsiteX1" fmla="*/ 3693484 w 3693484"/>
              <a:gd name="connsiteY1" fmla="*/ 6781800 h 6791325"/>
              <a:gd name="connsiteX2" fmla="*/ 2636209 w 3693484"/>
              <a:gd name="connsiteY2" fmla="*/ 3819525 h 6791325"/>
              <a:gd name="connsiteX3" fmla="*/ 2512384 w 3693484"/>
              <a:gd name="connsiteY3" fmla="*/ 3267075 h 6791325"/>
              <a:gd name="connsiteX4" fmla="*/ 2874334 w 3693484"/>
              <a:gd name="connsiteY4" fmla="*/ 2162175 h 6791325"/>
              <a:gd name="connsiteX5" fmla="*/ 3512509 w 3693484"/>
              <a:gd name="connsiteY5" fmla="*/ 1247775 h 6791325"/>
              <a:gd name="connsiteX6" fmla="*/ 3331534 w 3693484"/>
              <a:gd name="connsiteY6" fmla="*/ 1133475 h 6791325"/>
              <a:gd name="connsiteX7" fmla="*/ 2664784 w 3693484"/>
              <a:gd name="connsiteY7" fmla="*/ 1857375 h 6791325"/>
              <a:gd name="connsiteX8" fmla="*/ 2493334 w 3693484"/>
              <a:gd name="connsiteY8" fmla="*/ 1752600 h 6791325"/>
              <a:gd name="connsiteX9" fmla="*/ 2893384 w 3693484"/>
              <a:gd name="connsiteY9" fmla="*/ 390525 h 6791325"/>
              <a:gd name="connsiteX10" fmla="*/ 2607634 w 3693484"/>
              <a:gd name="connsiteY10" fmla="*/ 295275 h 6791325"/>
              <a:gd name="connsiteX11" fmla="*/ 2245684 w 3693484"/>
              <a:gd name="connsiteY11" fmla="*/ 1609725 h 6791325"/>
              <a:gd name="connsiteX12" fmla="*/ 2093284 w 3693484"/>
              <a:gd name="connsiteY12" fmla="*/ 1495425 h 6791325"/>
              <a:gd name="connsiteX13" fmla="*/ 2112334 w 3693484"/>
              <a:gd name="connsiteY13" fmla="*/ 0 h 6791325"/>
              <a:gd name="connsiteX14" fmla="*/ 1878971 w 3693484"/>
              <a:gd name="connsiteY14" fmla="*/ 109538 h 6791325"/>
              <a:gd name="connsiteX15" fmla="*/ 1798009 w 3693484"/>
              <a:gd name="connsiteY15" fmla="*/ 1500188 h 6791325"/>
              <a:gd name="connsiteX16" fmla="*/ 1674184 w 3693484"/>
              <a:gd name="connsiteY16" fmla="*/ 1504949 h 6791325"/>
              <a:gd name="connsiteX17" fmla="*/ 1593221 w 3693484"/>
              <a:gd name="connsiteY17" fmla="*/ 323850 h 6791325"/>
              <a:gd name="connsiteX18" fmla="*/ 1307472 w 3693484"/>
              <a:gd name="connsiteY18" fmla="*/ 314325 h 6791325"/>
              <a:gd name="connsiteX19" fmla="*/ 1312234 w 3693484"/>
              <a:gd name="connsiteY19" fmla="*/ 1581150 h 6791325"/>
              <a:gd name="connsiteX20" fmla="*/ 1259846 w 3693484"/>
              <a:gd name="connsiteY20" fmla="*/ 1971675 h 6791325"/>
              <a:gd name="connsiteX21" fmla="*/ 902659 w 3693484"/>
              <a:gd name="connsiteY21" fmla="*/ 2247900 h 6791325"/>
              <a:gd name="connsiteX22" fmla="*/ 207334 w 3693484"/>
              <a:gd name="connsiteY22" fmla="*/ 1733550 h 6791325"/>
              <a:gd name="connsiteX23" fmla="*/ 173996 w 3693484"/>
              <a:gd name="connsiteY23" fmla="*/ 2038350 h 6791325"/>
              <a:gd name="connsiteX24" fmla="*/ 731209 w 3693484"/>
              <a:gd name="connsiteY24" fmla="*/ 2743200 h 6791325"/>
              <a:gd name="connsiteX25" fmla="*/ 1359859 w 3693484"/>
              <a:gd name="connsiteY25" fmla="*/ 3476625 h 6791325"/>
              <a:gd name="connsiteX26" fmla="*/ 1578934 w 3693484"/>
              <a:gd name="connsiteY26" fmla="*/ 4010025 h 6791325"/>
              <a:gd name="connsiteX27" fmla="*/ 1969459 w 3693484"/>
              <a:gd name="connsiteY27" fmla="*/ 6791325 h 6791325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093284 w 3693484"/>
              <a:gd name="connsiteY12" fmla="*/ 1395413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79009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691313 h 6691313"/>
              <a:gd name="connsiteX1" fmla="*/ 3693484 w 3693484"/>
              <a:gd name="connsiteY1" fmla="*/ 6681788 h 6691313"/>
              <a:gd name="connsiteX2" fmla="*/ 2636209 w 3693484"/>
              <a:gd name="connsiteY2" fmla="*/ 3719513 h 6691313"/>
              <a:gd name="connsiteX3" fmla="*/ 2512384 w 3693484"/>
              <a:gd name="connsiteY3" fmla="*/ 3167063 h 6691313"/>
              <a:gd name="connsiteX4" fmla="*/ 2874334 w 3693484"/>
              <a:gd name="connsiteY4" fmla="*/ 2062163 h 6691313"/>
              <a:gd name="connsiteX5" fmla="*/ 3512509 w 3693484"/>
              <a:gd name="connsiteY5" fmla="*/ 1147763 h 6691313"/>
              <a:gd name="connsiteX6" fmla="*/ 3331534 w 3693484"/>
              <a:gd name="connsiteY6" fmla="*/ 1033463 h 6691313"/>
              <a:gd name="connsiteX7" fmla="*/ 2664784 w 3693484"/>
              <a:gd name="connsiteY7" fmla="*/ 1757363 h 6691313"/>
              <a:gd name="connsiteX8" fmla="*/ 2493334 w 3693484"/>
              <a:gd name="connsiteY8" fmla="*/ 1652588 h 6691313"/>
              <a:gd name="connsiteX9" fmla="*/ 2893384 w 3693484"/>
              <a:gd name="connsiteY9" fmla="*/ 290513 h 6691313"/>
              <a:gd name="connsiteX10" fmla="*/ 2607634 w 3693484"/>
              <a:gd name="connsiteY10" fmla="*/ 195263 h 6691313"/>
              <a:gd name="connsiteX11" fmla="*/ 2245684 w 3693484"/>
              <a:gd name="connsiteY11" fmla="*/ 1509713 h 6691313"/>
              <a:gd name="connsiteX12" fmla="*/ 2131384 w 3693484"/>
              <a:gd name="connsiteY12" fmla="*/ 1443038 h 6691313"/>
              <a:gd name="connsiteX13" fmla="*/ 2193297 w 3693484"/>
              <a:gd name="connsiteY13" fmla="*/ 0 h 6691313"/>
              <a:gd name="connsiteX14" fmla="*/ 1878971 w 3693484"/>
              <a:gd name="connsiteY14" fmla="*/ 9526 h 6691313"/>
              <a:gd name="connsiteX15" fmla="*/ 1798009 w 3693484"/>
              <a:gd name="connsiteY15" fmla="*/ 1400176 h 6691313"/>
              <a:gd name="connsiteX16" fmla="*/ 1674184 w 3693484"/>
              <a:gd name="connsiteY16" fmla="*/ 1404937 h 6691313"/>
              <a:gd name="connsiteX17" fmla="*/ 1593221 w 3693484"/>
              <a:gd name="connsiteY17" fmla="*/ 223838 h 6691313"/>
              <a:gd name="connsiteX18" fmla="*/ 1307472 w 3693484"/>
              <a:gd name="connsiteY18" fmla="*/ 214313 h 6691313"/>
              <a:gd name="connsiteX19" fmla="*/ 1312234 w 3693484"/>
              <a:gd name="connsiteY19" fmla="*/ 1481138 h 6691313"/>
              <a:gd name="connsiteX20" fmla="*/ 1259846 w 3693484"/>
              <a:gd name="connsiteY20" fmla="*/ 1871663 h 6691313"/>
              <a:gd name="connsiteX21" fmla="*/ 902659 w 3693484"/>
              <a:gd name="connsiteY21" fmla="*/ 2147888 h 6691313"/>
              <a:gd name="connsiteX22" fmla="*/ 207334 w 3693484"/>
              <a:gd name="connsiteY22" fmla="*/ 1633538 h 6691313"/>
              <a:gd name="connsiteX23" fmla="*/ 173996 w 3693484"/>
              <a:gd name="connsiteY23" fmla="*/ 1938338 h 6691313"/>
              <a:gd name="connsiteX24" fmla="*/ 731209 w 3693484"/>
              <a:gd name="connsiteY24" fmla="*/ 2643188 h 6691313"/>
              <a:gd name="connsiteX25" fmla="*/ 1359859 w 3693484"/>
              <a:gd name="connsiteY25" fmla="*/ 3376613 h 6691313"/>
              <a:gd name="connsiteX26" fmla="*/ 1578934 w 3693484"/>
              <a:gd name="connsiteY26" fmla="*/ 3910013 h 6691313"/>
              <a:gd name="connsiteX27" fmla="*/ 1969459 w 3693484"/>
              <a:gd name="connsiteY27" fmla="*/ 6691313 h 6691313"/>
              <a:gd name="connsiteX0" fmla="*/ 1969459 w 3693484"/>
              <a:gd name="connsiteY0" fmla="*/ 6814105 h 6814105"/>
              <a:gd name="connsiteX1" fmla="*/ 3693484 w 3693484"/>
              <a:gd name="connsiteY1" fmla="*/ 6804580 h 6814105"/>
              <a:gd name="connsiteX2" fmla="*/ 2636209 w 3693484"/>
              <a:gd name="connsiteY2" fmla="*/ 3842305 h 6814105"/>
              <a:gd name="connsiteX3" fmla="*/ 2512384 w 3693484"/>
              <a:gd name="connsiteY3" fmla="*/ 3289855 h 6814105"/>
              <a:gd name="connsiteX4" fmla="*/ 2874334 w 3693484"/>
              <a:gd name="connsiteY4" fmla="*/ 2184955 h 6814105"/>
              <a:gd name="connsiteX5" fmla="*/ 3512509 w 3693484"/>
              <a:gd name="connsiteY5" fmla="*/ 1270555 h 6814105"/>
              <a:gd name="connsiteX6" fmla="*/ 3331534 w 3693484"/>
              <a:gd name="connsiteY6" fmla="*/ 1156255 h 6814105"/>
              <a:gd name="connsiteX7" fmla="*/ 2664784 w 3693484"/>
              <a:gd name="connsiteY7" fmla="*/ 1880155 h 6814105"/>
              <a:gd name="connsiteX8" fmla="*/ 2493334 w 3693484"/>
              <a:gd name="connsiteY8" fmla="*/ 1775380 h 6814105"/>
              <a:gd name="connsiteX9" fmla="*/ 2893384 w 3693484"/>
              <a:gd name="connsiteY9" fmla="*/ 413305 h 6814105"/>
              <a:gd name="connsiteX10" fmla="*/ 2607634 w 3693484"/>
              <a:gd name="connsiteY10" fmla="*/ 318055 h 6814105"/>
              <a:gd name="connsiteX11" fmla="*/ 2245684 w 3693484"/>
              <a:gd name="connsiteY11" fmla="*/ 1632505 h 6814105"/>
              <a:gd name="connsiteX12" fmla="*/ 2131384 w 3693484"/>
              <a:gd name="connsiteY12" fmla="*/ 1565830 h 6814105"/>
              <a:gd name="connsiteX13" fmla="*/ 2193297 w 3693484"/>
              <a:gd name="connsiteY13" fmla="*/ 122792 h 6814105"/>
              <a:gd name="connsiteX14" fmla="*/ 1878971 w 3693484"/>
              <a:gd name="connsiteY14" fmla="*/ 132318 h 6814105"/>
              <a:gd name="connsiteX15" fmla="*/ 1798009 w 3693484"/>
              <a:gd name="connsiteY15" fmla="*/ 1522968 h 6814105"/>
              <a:gd name="connsiteX16" fmla="*/ 1674184 w 3693484"/>
              <a:gd name="connsiteY16" fmla="*/ 1527729 h 6814105"/>
              <a:gd name="connsiteX17" fmla="*/ 1593221 w 3693484"/>
              <a:gd name="connsiteY17" fmla="*/ 346630 h 6814105"/>
              <a:gd name="connsiteX18" fmla="*/ 1307472 w 3693484"/>
              <a:gd name="connsiteY18" fmla="*/ 337105 h 6814105"/>
              <a:gd name="connsiteX19" fmla="*/ 1312234 w 3693484"/>
              <a:gd name="connsiteY19" fmla="*/ 1603930 h 6814105"/>
              <a:gd name="connsiteX20" fmla="*/ 1259846 w 3693484"/>
              <a:gd name="connsiteY20" fmla="*/ 1994455 h 6814105"/>
              <a:gd name="connsiteX21" fmla="*/ 902659 w 3693484"/>
              <a:gd name="connsiteY21" fmla="*/ 2270680 h 6814105"/>
              <a:gd name="connsiteX22" fmla="*/ 207334 w 3693484"/>
              <a:gd name="connsiteY22" fmla="*/ 1756330 h 6814105"/>
              <a:gd name="connsiteX23" fmla="*/ 173996 w 3693484"/>
              <a:gd name="connsiteY23" fmla="*/ 2061130 h 6814105"/>
              <a:gd name="connsiteX24" fmla="*/ 731209 w 3693484"/>
              <a:gd name="connsiteY24" fmla="*/ 2765980 h 6814105"/>
              <a:gd name="connsiteX25" fmla="*/ 1359859 w 3693484"/>
              <a:gd name="connsiteY25" fmla="*/ 3499405 h 6814105"/>
              <a:gd name="connsiteX26" fmla="*/ 1578934 w 3693484"/>
              <a:gd name="connsiteY26" fmla="*/ 4032805 h 6814105"/>
              <a:gd name="connsiteX27" fmla="*/ 1969459 w 3693484"/>
              <a:gd name="connsiteY27" fmla="*/ 6814105 h 6814105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45684 w 3693484"/>
              <a:gd name="connsiteY11" fmla="*/ 1663910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07634 w 3693484"/>
              <a:gd name="connsiteY10" fmla="*/ 349460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621922 w 3693484"/>
              <a:gd name="connsiteY10" fmla="*/ 401847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93384 w 3693484"/>
              <a:gd name="connsiteY9" fmla="*/ 444710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493334 w 3693484"/>
              <a:gd name="connsiteY8" fmla="*/ 1806785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64784 w 3693484"/>
              <a:gd name="connsiteY7" fmla="*/ 1911560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598109 w 3693484"/>
              <a:gd name="connsiteY7" fmla="*/ 18496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21909 w 3693484"/>
              <a:gd name="connsiteY8" fmla="*/ 1792497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925847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331534 w 3693484"/>
              <a:gd name="connsiteY6" fmla="*/ 1187660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74334 w 3693484"/>
              <a:gd name="connsiteY4" fmla="*/ 221636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64809 w 3693484"/>
              <a:gd name="connsiteY4" fmla="*/ 2197310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883859 w 3693484"/>
              <a:gd name="connsiteY4" fmla="*/ 2092535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21959 w 3693484"/>
              <a:gd name="connsiteY4" fmla="*/ 2097298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902909 w 3693484"/>
              <a:gd name="connsiteY4" fmla="*/ 2092536 h 6845510"/>
              <a:gd name="connsiteX5" fmla="*/ 3512509 w 3693484"/>
              <a:gd name="connsiteY5" fmla="*/ 1301960 h 6845510"/>
              <a:gd name="connsiteX6" fmla="*/ 3298197 w 3693484"/>
              <a:gd name="connsiteY6" fmla="*/ 1178135 h 6845510"/>
              <a:gd name="connsiteX7" fmla="*/ 2607634 w 3693484"/>
              <a:gd name="connsiteY7" fmla="*/ 1878222 h 6845510"/>
              <a:gd name="connsiteX8" fmla="*/ 2531434 w 3693484"/>
              <a:gd name="connsiteY8" fmla="*/ 1821072 h 6845510"/>
              <a:gd name="connsiteX9" fmla="*/ 2874334 w 3693484"/>
              <a:gd name="connsiteY9" fmla="*/ 563772 h 6845510"/>
              <a:gd name="connsiteX10" fmla="*/ 2598109 w 3693484"/>
              <a:gd name="connsiteY10" fmla="*/ 397084 h 6845510"/>
              <a:gd name="connsiteX11" fmla="*/ 2207584 w 3693484"/>
              <a:gd name="connsiteY11" fmla="*/ 1659147 h 6845510"/>
              <a:gd name="connsiteX12" fmla="*/ 2131384 w 3693484"/>
              <a:gd name="connsiteY12" fmla="*/ 1597235 h 6845510"/>
              <a:gd name="connsiteX13" fmla="*/ 2193297 w 3693484"/>
              <a:gd name="connsiteY13" fmla="*/ 154197 h 6845510"/>
              <a:gd name="connsiteX14" fmla="*/ 1878971 w 3693484"/>
              <a:gd name="connsiteY14" fmla="*/ 163723 h 6845510"/>
              <a:gd name="connsiteX15" fmla="*/ 1798009 w 3693484"/>
              <a:gd name="connsiteY15" fmla="*/ 1554373 h 6845510"/>
              <a:gd name="connsiteX16" fmla="*/ 1674184 w 3693484"/>
              <a:gd name="connsiteY16" fmla="*/ 1559134 h 6845510"/>
              <a:gd name="connsiteX17" fmla="*/ 1593221 w 3693484"/>
              <a:gd name="connsiteY17" fmla="*/ 378035 h 6845510"/>
              <a:gd name="connsiteX18" fmla="*/ 1307472 w 3693484"/>
              <a:gd name="connsiteY18" fmla="*/ 368510 h 6845510"/>
              <a:gd name="connsiteX19" fmla="*/ 1312234 w 3693484"/>
              <a:gd name="connsiteY19" fmla="*/ 1635335 h 6845510"/>
              <a:gd name="connsiteX20" fmla="*/ 1259846 w 3693484"/>
              <a:gd name="connsiteY20" fmla="*/ 2025860 h 6845510"/>
              <a:gd name="connsiteX21" fmla="*/ 902659 w 3693484"/>
              <a:gd name="connsiteY21" fmla="*/ 2302085 h 6845510"/>
              <a:gd name="connsiteX22" fmla="*/ 207334 w 3693484"/>
              <a:gd name="connsiteY22" fmla="*/ 1787735 h 6845510"/>
              <a:gd name="connsiteX23" fmla="*/ 173996 w 3693484"/>
              <a:gd name="connsiteY23" fmla="*/ 2092535 h 6845510"/>
              <a:gd name="connsiteX24" fmla="*/ 731209 w 3693484"/>
              <a:gd name="connsiteY24" fmla="*/ 2797385 h 6845510"/>
              <a:gd name="connsiteX25" fmla="*/ 1359859 w 3693484"/>
              <a:gd name="connsiteY25" fmla="*/ 3530810 h 6845510"/>
              <a:gd name="connsiteX26" fmla="*/ 1578934 w 3693484"/>
              <a:gd name="connsiteY26" fmla="*/ 4064210 h 6845510"/>
              <a:gd name="connsiteX27" fmla="*/ 1969459 w 3693484"/>
              <a:gd name="connsiteY27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2384 w 3693484"/>
              <a:gd name="connsiteY3" fmla="*/ 3321260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902909 w 3693484"/>
              <a:gd name="connsiteY5" fmla="*/ 2092536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5247 w 3693484"/>
              <a:gd name="connsiteY3" fmla="*/ 337364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50508 w 3693484"/>
              <a:gd name="connsiteY4" fmla="*/ 2764048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7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31458 w 3693484"/>
              <a:gd name="connsiteY4" fmla="*/ 27354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50484 w 3693484"/>
              <a:gd name="connsiteY3" fmla="*/ 3354598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36209 w 3693484"/>
              <a:gd name="connsiteY2" fmla="*/ 3873710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31209 w 3693484"/>
              <a:gd name="connsiteY25" fmla="*/ 2797385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21684 w 3693484"/>
              <a:gd name="connsiteY25" fmla="*/ 278786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69309 w 3693484"/>
              <a:gd name="connsiteY25" fmla="*/ 2802147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88433 w 3693484"/>
              <a:gd name="connsiteY26" fmla="*/ 3516523 h 6845510"/>
              <a:gd name="connsiteX27" fmla="*/ 1359859 w 3693484"/>
              <a:gd name="connsiteY27" fmla="*/ 3530810 h 6845510"/>
              <a:gd name="connsiteX28" fmla="*/ 1578934 w 3693484"/>
              <a:gd name="connsiteY28" fmla="*/ 4064210 h 6845510"/>
              <a:gd name="connsiteX29" fmla="*/ 1969459 w 3693484"/>
              <a:gd name="connsiteY29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359859 w 3693484"/>
              <a:gd name="connsiteY26" fmla="*/ 3530810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12247 w 3693484"/>
              <a:gd name="connsiteY26" fmla="*/ 3554623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578934 w 3693484"/>
              <a:gd name="connsiteY27" fmla="*/ 4064210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55259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69459 w 3693484"/>
              <a:gd name="connsiteY0" fmla="*/ 6845510 h 6845510"/>
              <a:gd name="connsiteX1" fmla="*/ 3693484 w 3693484"/>
              <a:gd name="connsiteY1" fmla="*/ 6835985 h 6845510"/>
              <a:gd name="connsiteX2" fmla="*/ 2640971 w 3693484"/>
              <a:gd name="connsiteY2" fmla="*/ 3878472 h 6845510"/>
              <a:gd name="connsiteX3" fmla="*/ 2517146 w 3693484"/>
              <a:gd name="connsiteY3" fmla="*/ 3345073 h 6845510"/>
              <a:gd name="connsiteX4" fmla="*/ 2755270 w 3693484"/>
              <a:gd name="connsiteY4" fmla="*/ 2811673 h 6845510"/>
              <a:gd name="connsiteX5" fmla="*/ 2864809 w 3693484"/>
              <a:gd name="connsiteY5" fmla="*/ 2192548 h 6845510"/>
              <a:gd name="connsiteX6" fmla="*/ 3512509 w 3693484"/>
              <a:gd name="connsiteY6" fmla="*/ 1301960 h 6845510"/>
              <a:gd name="connsiteX7" fmla="*/ 3298197 w 3693484"/>
              <a:gd name="connsiteY7" fmla="*/ 1178135 h 6845510"/>
              <a:gd name="connsiteX8" fmla="*/ 2607634 w 3693484"/>
              <a:gd name="connsiteY8" fmla="*/ 1878222 h 6845510"/>
              <a:gd name="connsiteX9" fmla="*/ 2531434 w 3693484"/>
              <a:gd name="connsiteY9" fmla="*/ 1821072 h 6845510"/>
              <a:gd name="connsiteX10" fmla="*/ 2874334 w 3693484"/>
              <a:gd name="connsiteY10" fmla="*/ 563772 h 6845510"/>
              <a:gd name="connsiteX11" fmla="*/ 2598109 w 3693484"/>
              <a:gd name="connsiteY11" fmla="*/ 397084 h 6845510"/>
              <a:gd name="connsiteX12" fmla="*/ 2207584 w 3693484"/>
              <a:gd name="connsiteY12" fmla="*/ 1659147 h 6845510"/>
              <a:gd name="connsiteX13" fmla="*/ 2131384 w 3693484"/>
              <a:gd name="connsiteY13" fmla="*/ 1597235 h 6845510"/>
              <a:gd name="connsiteX14" fmla="*/ 2193297 w 3693484"/>
              <a:gd name="connsiteY14" fmla="*/ 154197 h 6845510"/>
              <a:gd name="connsiteX15" fmla="*/ 1878971 w 3693484"/>
              <a:gd name="connsiteY15" fmla="*/ 163723 h 6845510"/>
              <a:gd name="connsiteX16" fmla="*/ 1798009 w 3693484"/>
              <a:gd name="connsiteY16" fmla="*/ 1554373 h 6845510"/>
              <a:gd name="connsiteX17" fmla="*/ 1674184 w 3693484"/>
              <a:gd name="connsiteY17" fmla="*/ 1559134 h 6845510"/>
              <a:gd name="connsiteX18" fmla="*/ 1593221 w 3693484"/>
              <a:gd name="connsiteY18" fmla="*/ 378035 h 6845510"/>
              <a:gd name="connsiteX19" fmla="*/ 1307472 w 3693484"/>
              <a:gd name="connsiteY19" fmla="*/ 368510 h 6845510"/>
              <a:gd name="connsiteX20" fmla="*/ 1312234 w 3693484"/>
              <a:gd name="connsiteY20" fmla="*/ 1635335 h 6845510"/>
              <a:gd name="connsiteX21" fmla="*/ 1259846 w 3693484"/>
              <a:gd name="connsiteY21" fmla="*/ 2025860 h 6845510"/>
              <a:gd name="connsiteX22" fmla="*/ 902659 w 3693484"/>
              <a:gd name="connsiteY22" fmla="*/ 2302085 h 6845510"/>
              <a:gd name="connsiteX23" fmla="*/ 207334 w 3693484"/>
              <a:gd name="connsiteY23" fmla="*/ 1787735 h 6845510"/>
              <a:gd name="connsiteX24" fmla="*/ 173996 w 3693484"/>
              <a:gd name="connsiteY24" fmla="*/ 2092535 h 6845510"/>
              <a:gd name="connsiteX25" fmla="*/ 745496 w 3693484"/>
              <a:gd name="connsiteY25" fmla="*/ 2806910 h 6845510"/>
              <a:gd name="connsiteX26" fmla="*/ 1440822 w 3693484"/>
              <a:gd name="connsiteY26" fmla="*/ 3583198 h 6845510"/>
              <a:gd name="connsiteX27" fmla="*/ 1617034 w 3693484"/>
              <a:gd name="connsiteY27" fmla="*/ 4107073 h 6845510"/>
              <a:gd name="connsiteX28" fmla="*/ 1969459 w 3693484"/>
              <a:gd name="connsiteY28" fmla="*/ 6845510 h 6845510"/>
              <a:gd name="connsiteX0" fmla="*/ 1959934 w 3693484"/>
              <a:gd name="connsiteY0" fmla="*/ 6707398 h 6835985"/>
              <a:gd name="connsiteX1" fmla="*/ 3693484 w 3693484"/>
              <a:gd name="connsiteY1" fmla="*/ 6835985 h 6835985"/>
              <a:gd name="connsiteX2" fmla="*/ 2640971 w 3693484"/>
              <a:gd name="connsiteY2" fmla="*/ 3878472 h 6835985"/>
              <a:gd name="connsiteX3" fmla="*/ 2517146 w 3693484"/>
              <a:gd name="connsiteY3" fmla="*/ 3345073 h 6835985"/>
              <a:gd name="connsiteX4" fmla="*/ 2755270 w 3693484"/>
              <a:gd name="connsiteY4" fmla="*/ 2811673 h 6835985"/>
              <a:gd name="connsiteX5" fmla="*/ 2864809 w 3693484"/>
              <a:gd name="connsiteY5" fmla="*/ 2192548 h 6835985"/>
              <a:gd name="connsiteX6" fmla="*/ 3512509 w 3693484"/>
              <a:gd name="connsiteY6" fmla="*/ 1301960 h 6835985"/>
              <a:gd name="connsiteX7" fmla="*/ 3298197 w 3693484"/>
              <a:gd name="connsiteY7" fmla="*/ 1178135 h 6835985"/>
              <a:gd name="connsiteX8" fmla="*/ 2607634 w 3693484"/>
              <a:gd name="connsiteY8" fmla="*/ 1878222 h 6835985"/>
              <a:gd name="connsiteX9" fmla="*/ 2531434 w 3693484"/>
              <a:gd name="connsiteY9" fmla="*/ 1821072 h 6835985"/>
              <a:gd name="connsiteX10" fmla="*/ 2874334 w 3693484"/>
              <a:gd name="connsiteY10" fmla="*/ 563772 h 6835985"/>
              <a:gd name="connsiteX11" fmla="*/ 2598109 w 3693484"/>
              <a:gd name="connsiteY11" fmla="*/ 397084 h 6835985"/>
              <a:gd name="connsiteX12" fmla="*/ 2207584 w 3693484"/>
              <a:gd name="connsiteY12" fmla="*/ 1659147 h 6835985"/>
              <a:gd name="connsiteX13" fmla="*/ 2131384 w 3693484"/>
              <a:gd name="connsiteY13" fmla="*/ 1597235 h 6835985"/>
              <a:gd name="connsiteX14" fmla="*/ 2193297 w 3693484"/>
              <a:gd name="connsiteY14" fmla="*/ 154197 h 6835985"/>
              <a:gd name="connsiteX15" fmla="*/ 1878971 w 3693484"/>
              <a:gd name="connsiteY15" fmla="*/ 163723 h 6835985"/>
              <a:gd name="connsiteX16" fmla="*/ 1798009 w 3693484"/>
              <a:gd name="connsiteY16" fmla="*/ 1554373 h 6835985"/>
              <a:gd name="connsiteX17" fmla="*/ 1674184 w 3693484"/>
              <a:gd name="connsiteY17" fmla="*/ 1559134 h 6835985"/>
              <a:gd name="connsiteX18" fmla="*/ 1593221 w 3693484"/>
              <a:gd name="connsiteY18" fmla="*/ 378035 h 6835985"/>
              <a:gd name="connsiteX19" fmla="*/ 1307472 w 3693484"/>
              <a:gd name="connsiteY19" fmla="*/ 368510 h 6835985"/>
              <a:gd name="connsiteX20" fmla="*/ 1312234 w 3693484"/>
              <a:gd name="connsiteY20" fmla="*/ 1635335 h 6835985"/>
              <a:gd name="connsiteX21" fmla="*/ 1259846 w 3693484"/>
              <a:gd name="connsiteY21" fmla="*/ 2025860 h 6835985"/>
              <a:gd name="connsiteX22" fmla="*/ 902659 w 3693484"/>
              <a:gd name="connsiteY22" fmla="*/ 2302085 h 6835985"/>
              <a:gd name="connsiteX23" fmla="*/ 207334 w 3693484"/>
              <a:gd name="connsiteY23" fmla="*/ 1787735 h 6835985"/>
              <a:gd name="connsiteX24" fmla="*/ 173996 w 3693484"/>
              <a:gd name="connsiteY24" fmla="*/ 2092535 h 6835985"/>
              <a:gd name="connsiteX25" fmla="*/ 745496 w 3693484"/>
              <a:gd name="connsiteY25" fmla="*/ 2806910 h 6835985"/>
              <a:gd name="connsiteX26" fmla="*/ 1440822 w 3693484"/>
              <a:gd name="connsiteY26" fmla="*/ 3583198 h 6835985"/>
              <a:gd name="connsiteX27" fmla="*/ 1617034 w 3693484"/>
              <a:gd name="connsiteY27" fmla="*/ 4107073 h 6835985"/>
              <a:gd name="connsiteX28" fmla="*/ 1959934 w 3693484"/>
              <a:gd name="connsiteY28" fmla="*/ 6707398 h 6835985"/>
              <a:gd name="connsiteX0" fmla="*/ 1959934 w 3664909"/>
              <a:gd name="connsiteY0" fmla="*/ 6707398 h 6712160"/>
              <a:gd name="connsiteX1" fmla="*/ 3664909 w 3664909"/>
              <a:gd name="connsiteY1" fmla="*/ 6712160 h 6712160"/>
              <a:gd name="connsiteX2" fmla="*/ 2640971 w 3664909"/>
              <a:gd name="connsiteY2" fmla="*/ 3878472 h 6712160"/>
              <a:gd name="connsiteX3" fmla="*/ 2517146 w 3664909"/>
              <a:gd name="connsiteY3" fmla="*/ 3345073 h 6712160"/>
              <a:gd name="connsiteX4" fmla="*/ 2755270 w 3664909"/>
              <a:gd name="connsiteY4" fmla="*/ 2811673 h 6712160"/>
              <a:gd name="connsiteX5" fmla="*/ 2864809 w 3664909"/>
              <a:gd name="connsiteY5" fmla="*/ 2192548 h 6712160"/>
              <a:gd name="connsiteX6" fmla="*/ 3512509 w 3664909"/>
              <a:gd name="connsiteY6" fmla="*/ 1301960 h 6712160"/>
              <a:gd name="connsiteX7" fmla="*/ 3298197 w 3664909"/>
              <a:gd name="connsiteY7" fmla="*/ 1178135 h 6712160"/>
              <a:gd name="connsiteX8" fmla="*/ 2607634 w 3664909"/>
              <a:gd name="connsiteY8" fmla="*/ 1878222 h 6712160"/>
              <a:gd name="connsiteX9" fmla="*/ 2531434 w 3664909"/>
              <a:gd name="connsiteY9" fmla="*/ 1821072 h 6712160"/>
              <a:gd name="connsiteX10" fmla="*/ 2874334 w 3664909"/>
              <a:gd name="connsiteY10" fmla="*/ 563772 h 6712160"/>
              <a:gd name="connsiteX11" fmla="*/ 2598109 w 3664909"/>
              <a:gd name="connsiteY11" fmla="*/ 397084 h 6712160"/>
              <a:gd name="connsiteX12" fmla="*/ 2207584 w 3664909"/>
              <a:gd name="connsiteY12" fmla="*/ 1659147 h 6712160"/>
              <a:gd name="connsiteX13" fmla="*/ 2131384 w 3664909"/>
              <a:gd name="connsiteY13" fmla="*/ 1597235 h 6712160"/>
              <a:gd name="connsiteX14" fmla="*/ 2193297 w 3664909"/>
              <a:gd name="connsiteY14" fmla="*/ 154197 h 6712160"/>
              <a:gd name="connsiteX15" fmla="*/ 1878971 w 3664909"/>
              <a:gd name="connsiteY15" fmla="*/ 163723 h 6712160"/>
              <a:gd name="connsiteX16" fmla="*/ 1798009 w 3664909"/>
              <a:gd name="connsiteY16" fmla="*/ 1554373 h 6712160"/>
              <a:gd name="connsiteX17" fmla="*/ 1674184 w 3664909"/>
              <a:gd name="connsiteY17" fmla="*/ 1559134 h 6712160"/>
              <a:gd name="connsiteX18" fmla="*/ 1593221 w 3664909"/>
              <a:gd name="connsiteY18" fmla="*/ 378035 h 6712160"/>
              <a:gd name="connsiteX19" fmla="*/ 1307472 w 3664909"/>
              <a:gd name="connsiteY19" fmla="*/ 368510 h 6712160"/>
              <a:gd name="connsiteX20" fmla="*/ 1312234 w 3664909"/>
              <a:gd name="connsiteY20" fmla="*/ 1635335 h 6712160"/>
              <a:gd name="connsiteX21" fmla="*/ 1259846 w 3664909"/>
              <a:gd name="connsiteY21" fmla="*/ 2025860 h 6712160"/>
              <a:gd name="connsiteX22" fmla="*/ 902659 w 3664909"/>
              <a:gd name="connsiteY22" fmla="*/ 2302085 h 6712160"/>
              <a:gd name="connsiteX23" fmla="*/ 207334 w 3664909"/>
              <a:gd name="connsiteY23" fmla="*/ 1787735 h 6712160"/>
              <a:gd name="connsiteX24" fmla="*/ 173996 w 3664909"/>
              <a:gd name="connsiteY24" fmla="*/ 2092535 h 6712160"/>
              <a:gd name="connsiteX25" fmla="*/ 745496 w 3664909"/>
              <a:gd name="connsiteY25" fmla="*/ 2806910 h 6712160"/>
              <a:gd name="connsiteX26" fmla="*/ 1440822 w 3664909"/>
              <a:gd name="connsiteY26" fmla="*/ 3583198 h 6712160"/>
              <a:gd name="connsiteX27" fmla="*/ 1617034 w 3664909"/>
              <a:gd name="connsiteY27" fmla="*/ 4107073 h 6712160"/>
              <a:gd name="connsiteX28" fmla="*/ 1959934 w 3664909"/>
              <a:gd name="connsiteY28" fmla="*/ 6707398 h 6712160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17146 w 3650621"/>
              <a:gd name="connsiteY3" fmla="*/ 3345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959934 w 3650621"/>
              <a:gd name="connsiteY0" fmla="*/ 6707398 h 6707398"/>
              <a:gd name="connsiteX1" fmla="*/ 3650621 w 3650621"/>
              <a:gd name="connsiteY1" fmla="*/ 6702635 h 6707398"/>
              <a:gd name="connsiteX2" fmla="*/ 2640971 w 3650621"/>
              <a:gd name="connsiteY2" fmla="*/ 3878472 h 6707398"/>
              <a:gd name="connsiteX3" fmla="*/ 2539547 w 3650621"/>
              <a:gd name="connsiteY3" fmla="*/ 3373073 h 6707398"/>
              <a:gd name="connsiteX4" fmla="*/ 2755270 w 3650621"/>
              <a:gd name="connsiteY4" fmla="*/ 2811673 h 6707398"/>
              <a:gd name="connsiteX5" fmla="*/ 2864809 w 3650621"/>
              <a:gd name="connsiteY5" fmla="*/ 2192548 h 6707398"/>
              <a:gd name="connsiteX6" fmla="*/ 3512509 w 3650621"/>
              <a:gd name="connsiteY6" fmla="*/ 1301960 h 6707398"/>
              <a:gd name="connsiteX7" fmla="*/ 3298197 w 3650621"/>
              <a:gd name="connsiteY7" fmla="*/ 1178135 h 6707398"/>
              <a:gd name="connsiteX8" fmla="*/ 2607634 w 3650621"/>
              <a:gd name="connsiteY8" fmla="*/ 1878222 h 6707398"/>
              <a:gd name="connsiteX9" fmla="*/ 2531434 w 3650621"/>
              <a:gd name="connsiteY9" fmla="*/ 1821072 h 6707398"/>
              <a:gd name="connsiteX10" fmla="*/ 2874334 w 3650621"/>
              <a:gd name="connsiteY10" fmla="*/ 563772 h 6707398"/>
              <a:gd name="connsiteX11" fmla="*/ 2598109 w 3650621"/>
              <a:gd name="connsiteY11" fmla="*/ 397084 h 6707398"/>
              <a:gd name="connsiteX12" fmla="*/ 2207584 w 3650621"/>
              <a:gd name="connsiteY12" fmla="*/ 1659147 h 6707398"/>
              <a:gd name="connsiteX13" fmla="*/ 2131384 w 3650621"/>
              <a:gd name="connsiteY13" fmla="*/ 1597235 h 6707398"/>
              <a:gd name="connsiteX14" fmla="*/ 2193297 w 3650621"/>
              <a:gd name="connsiteY14" fmla="*/ 154197 h 6707398"/>
              <a:gd name="connsiteX15" fmla="*/ 1878971 w 3650621"/>
              <a:gd name="connsiteY15" fmla="*/ 163723 h 6707398"/>
              <a:gd name="connsiteX16" fmla="*/ 1798009 w 3650621"/>
              <a:gd name="connsiteY16" fmla="*/ 1554373 h 6707398"/>
              <a:gd name="connsiteX17" fmla="*/ 1674184 w 3650621"/>
              <a:gd name="connsiteY17" fmla="*/ 1559134 h 6707398"/>
              <a:gd name="connsiteX18" fmla="*/ 1593221 w 3650621"/>
              <a:gd name="connsiteY18" fmla="*/ 378035 h 6707398"/>
              <a:gd name="connsiteX19" fmla="*/ 1307472 w 3650621"/>
              <a:gd name="connsiteY19" fmla="*/ 368510 h 6707398"/>
              <a:gd name="connsiteX20" fmla="*/ 1312234 w 3650621"/>
              <a:gd name="connsiteY20" fmla="*/ 1635335 h 6707398"/>
              <a:gd name="connsiteX21" fmla="*/ 1259846 w 3650621"/>
              <a:gd name="connsiteY21" fmla="*/ 2025860 h 6707398"/>
              <a:gd name="connsiteX22" fmla="*/ 902659 w 3650621"/>
              <a:gd name="connsiteY22" fmla="*/ 2302085 h 6707398"/>
              <a:gd name="connsiteX23" fmla="*/ 207334 w 3650621"/>
              <a:gd name="connsiteY23" fmla="*/ 1787735 h 6707398"/>
              <a:gd name="connsiteX24" fmla="*/ 173996 w 3650621"/>
              <a:gd name="connsiteY24" fmla="*/ 2092535 h 6707398"/>
              <a:gd name="connsiteX25" fmla="*/ 745496 w 3650621"/>
              <a:gd name="connsiteY25" fmla="*/ 2806910 h 6707398"/>
              <a:gd name="connsiteX26" fmla="*/ 1440822 w 3650621"/>
              <a:gd name="connsiteY26" fmla="*/ 3583198 h 6707398"/>
              <a:gd name="connsiteX27" fmla="*/ 1617034 w 3650621"/>
              <a:gd name="connsiteY27" fmla="*/ 4107073 h 6707398"/>
              <a:gd name="connsiteX28" fmla="*/ 1959934 w 3650621"/>
              <a:gd name="connsiteY28" fmla="*/ 6707398 h 6707398"/>
              <a:gd name="connsiteX0" fmla="*/ 1424245 w 3650621"/>
              <a:gd name="connsiteY0" fmla="*/ 6728001 h 6728001"/>
              <a:gd name="connsiteX1" fmla="*/ 3650621 w 3650621"/>
              <a:gd name="connsiteY1" fmla="*/ 6702635 h 6728001"/>
              <a:gd name="connsiteX2" fmla="*/ 2640971 w 3650621"/>
              <a:gd name="connsiteY2" fmla="*/ 3878472 h 6728001"/>
              <a:gd name="connsiteX3" fmla="*/ 2539547 w 3650621"/>
              <a:gd name="connsiteY3" fmla="*/ 3373073 h 6728001"/>
              <a:gd name="connsiteX4" fmla="*/ 2755270 w 3650621"/>
              <a:gd name="connsiteY4" fmla="*/ 2811673 h 6728001"/>
              <a:gd name="connsiteX5" fmla="*/ 2864809 w 3650621"/>
              <a:gd name="connsiteY5" fmla="*/ 2192548 h 6728001"/>
              <a:gd name="connsiteX6" fmla="*/ 3512509 w 3650621"/>
              <a:gd name="connsiteY6" fmla="*/ 1301960 h 6728001"/>
              <a:gd name="connsiteX7" fmla="*/ 3298197 w 3650621"/>
              <a:gd name="connsiteY7" fmla="*/ 1178135 h 6728001"/>
              <a:gd name="connsiteX8" fmla="*/ 2607634 w 3650621"/>
              <a:gd name="connsiteY8" fmla="*/ 1878222 h 6728001"/>
              <a:gd name="connsiteX9" fmla="*/ 2531434 w 3650621"/>
              <a:gd name="connsiteY9" fmla="*/ 1821072 h 6728001"/>
              <a:gd name="connsiteX10" fmla="*/ 2874334 w 3650621"/>
              <a:gd name="connsiteY10" fmla="*/ 563772 h 6728001"/>
              <a:gd name="connsiteX11" fmla="*/ 2598109 w 3650621"/>
              <a:gd name="connsiteY11" fmla="*/ 397084 h 6728001"/>
              <a:gd name="connsiteX12" fmla="*/ 2207584 w 3650621"/>
              <a:gd name="connsiteY12" fmla="*/ 1659147 h 6728001"/>
              <a:gd name="connsiteX13" fmla="*/ 2131384 w 3650621"/>
              <a:gd name="connsiteY13" fmla="*/ 1597235 h 6728001"/>
              <a:gd name="connsiteX14" fmla="*/ 2193297 w 3650621"/>
              <a:gd name="connsiteY14" fmla="*/ 154197 h 6728001"/>
              <a:gd name="connsiteX15" fmla="*/ 1878971 w 3650621"/>
              <a:gd name="connsiteY15" fmla="*/ 163723 h 6728001"/>
              <a:gd name="connsiteX16" fmla="*/ 1798009 w 3650621"/>
              <a:gd name="connsiteY16" fmla="*/ 1554373 h 6728001"/>
              <a:gd name="connsiteX17" fmla="*/ 1674184 w 3650621"/>
              <a:gd name="connsiteY17" fmla="*/ 1559134 h 6728001"/>
              <a:gd name="connsiteX18" fmla="*/ 1593221 w 3650621"/>
              <a:gd name="connsiteY18" fmla="*/ 378035 h 6728001"/>
              <a:gd name="connsiteX19" fmla="*/ 1307472 w 3650621"/>
              <a:gd name="connsiteY19" fmla="*/ 368510 h 6728001"/>
              <a:gd name="connsiteX20" fmla="*/ 1312234 w 3650621"/>
              <a:gd name="connsiteY20" fmla="*/ 1635335 h 6728001"/>
              <a:gd name="connsiteX21" fmla="*/ 1259846 w 3650621"/>
              <a:gd name="connsiteY21" fmla="*/ 2025860 h 6728001"/>
              <a:gd name="connsiteX22" fmla="*/ 902659 w 3650621"/>
              <a:gd name="connsiteY22" fmla="*/ 2302085 h 6728001"/>
              <a:gd name="connsiteX23" fmla="*/ 207334 w 3650621"/>
              <a:gd name="connsiteY23" fmla="*/ 1787735 h 6728001"/>
              <a:gd name="connsiteX24" fmla="*/ 173996 w 3650621"/>
              <a:gd name="connsiteY24" fmla="*/ 2092535 h 6728001"/>
              <a:gd name="connsiteX25" fmla="*/ 745496 w 3650621"/>
              <a:gd name="connsiteY25" fmla="*/ 2806910 h 6728001"/>
              <a:gd name="connsiteX26" fmla="*/ 1440822 w 3650621"/>
              <a:gd name="connsiteY26" fmla="*/ 3583198 h 6728001"/>
              <a:gd name="connsiteX27" fmla="*/ 1617034 w 3650621"/>
              <a:gd name="connsiteY27" fmla="*/ 4107073 h 6728001"/>
              <a:gd name="connsiteX28" fmla="*/ 1424245 w 3650621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39547 w 3560733"/>
              <a:gd name="connsiteY3" fmla="*/ 3373073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755270 w 3560733"/>
              <a:gd name="connsiteY4" fmla="*/ 2811673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02659 w 3560733"/>
              <a:gd name="connsiteY22" fmla="*/ 2302085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424245 w 3560733"/>
              <a:gd name="connsiteY0" fmla="*/ 6728001 h 6728001"/>
              <a:gd name="connsiteX1" fmla="*/ 3190478 w 3560733"/>
              <a:gd name="connsiteY1" fmla="*/ 6709503 h 6728001"/>
              <a:gd name="connsiteX2" fmla="*/ 2640971 w 3560733"/>
              <a:gd name="connsiteY2" fmla="*/ 3878472 h 6728001"/>
              <a:gd name="connsiteX3" fmla="*/ 2553283 w 3560733"/>
              <a:gd name="connsiteY3" fmla="*/ 3482959 h 6728001"/>
              <a:gd name="connsiteX4" fmla="*/ 2823948 w 3560733"/>
              <a:gd name="connsiteY4" fmla="*/ 2866616 h 6728001"/>
              <a:gd name="connsiteX5" fmla="*/ 2864809 w 3560733"/>
              <a:gd name="connsiteY5" fmla="*/ 2192548 h 6728001"/>
              <a:gd name="connsiteX6" fmla="*/ 3512509 w 3560733"/>
              <a:gd name="connsiteY6" fmla="*/ 1301960 h 6728001"/>
              <a:gd name="connsiteX7" fmla="*/ 3298197 w 3560733"/>
              <a:gd name="connsiteY7" fmla="*/ 1178135 h 6728001"/>
              <a:gd name="connsiteX8" fmla="*/ 2607634 w 3560733"/>
              <a:gd name="connsiteY8" fmla="*/ 1878222 h 6728001"/>
              <a:gd name="connsiteX9" fmla="*/ 2531434 w 3560733"/>
              <a:gd name="connsiteY9" fmla="*/ 1821072 h 6728001"/>
              <a:gd name="connsiteX10" fmla="*/ 2874334 w 3560733"/>
              <a:gd name="connsiteY10" fmla="*/ 563772 h 6728001"/>
              <a:gd name="connsiteX11" fmla="*/ 2598109 w 3560733"/>
              <a:gd name="connsiteY11" fmla="*/ 397084 h 6728001"/>
              <a:gd name="connsiteX12" fmla="*/ 2207584 w 3560733"/>
              <a:gd name="connsiteY12" fmla="*/ 1659147 h 6728001"/>
              <a:gd name="connsiteX13" fmla="*/ 2131384 w 3560733"/>
              <a:gd name="connsiteY13" fmla="*/ 1597235 h 6728001"/>
              <a:gd name="connsiteX14" fmla="*/ 2193297 w 3560733"/>
              <a:gd name="connsiteY14" fmla="*/ 154197 h 6728001"/>
              <a:gd name="connsiteX15" fmla="*/ 1878971 w 3560733"/>
              <a:gd name="connsiteY15" fmla="*/ 163723 h 6728001"/>
              <a:gd name="connsiteX16" fmla="*/ 1798009 w 3560733"/>
              <a:gd name="connsiteY16" fmla="*/ 1554373 h 6728001"/>
              <a:gd name="connsiteX17" fmla="*/ 1674184 w 3560733"/>
              <a:gd name="connsiteY17" fmla="*/ 1559134 h 6728001"/>
              <a:gd name="connsiteX18" fmla="*/ 1593221 w 3560733"/>
              <a:gd name="connsiteY18" fmla="*/ 378035 h 6728001"/>
              <a:gd name="connsiteX19" fmla="*/ 1307472 w 3560733"/>
              <a:gd name="connsiteY19" fmla="*/ 368510 h 6728001"/>
              <a:gd name="connsiteX20" fmla="*/ 1312234 w 3560733"/>
              <a:gd name="connsiteY20" fmla="*/ 1635335 h 6728001"/>
              <a:gd name="connsiteX21" fmla="*/ 1259846 w 3560733"/>
              <a:gd name="connsiteY21" fmla="*/ 2025860 h 6728001"/>
              <a:gd name="connsiteX22" fmla="*/ 978205 w 3560733"/>
              <a:gd name="connsiteY22" fmla="*/ 2295217 h 6728001"/>
              <a:gd name="connsiteX23" fmla="*/ 207334 w 3560733"/>
              <a:gd name="connsiteY23" fmla="*/ 1787735 h 6728001"/>
              <a:gd name="connsiteX24" fmla="*/ 173996 w 3560733"/>
              <a:gd name="connsiteY24" fmla="*/ 2092535 h 6728001"/>
              <a:gd name="connsiteX25" fmla="*/ 745496 w 3560733"/>
              <a:gd name="connsiteY25" fmla="*/ 2806910 h 6728001"/>
              <a:gd name="connsiteX26" fmla="*/ 1440822 w 3560733"/>
              <a:gd name="connsiteY26" fmla="*/ 3583198 h 6728001"/>
              <a:gd name="connsiteX27" fmla="*/ 1617034 w 3560733"/>
              <a:gd name="connsiteY27" fmla="*/ 4107073 h 6728001"/>
              <a:gd name="connsiteX28" fmla="*/ 1424245 w 3560733"/>
              <a:gd name="connsiteY28" fmla="*/ 6728001 h 6728001"/>
              <a:gd name="connsiteX0" fmla="*/ 1378326 w 3514814"/>
              <a:gd name="connsiteY0" fmla="*/ 6728001 h 6728001"/>
              <a:gd name="connsiteX1" fmla="*/ 3144559 w 3514814"/>
              <a:gd name="connsiteY1" fmla="*/ 6709503 h 6728001"/>
              <a:gd name="connsiteX2" fmla="*/ 2595052 w 3514814"/>
              <a:gd name="connsiteY2" fmla="*/ 3878472 h 6728001"/>
              <a:gd name="connsiteX3" fmla="*/ 2507364 w 3514814"/>
              <a:gd name="connsiteY3" fmla="*/ 3482959 h 6728001"/>
              <a:gd name="connsiteX4" fmla="*/ 2778029 w 3514814"/>
              <a:gd name="connsiteY4" fmla="*/ 2866616 h 6728001"/>
              <a:gd name="connsiteX5" fmla="*/ 2818890 w 3514814"/>
              <a:gd name="connsiteY5" fmla="*/ 2192548 h 6728001"/>
              <a:gd name="connsiteX6" fmla="*/ 3466590 w 3514814"/>
              <a:gd name="connsiteY6" fmla="*/ 1301960 h 6728001"/>
              <a:gd name="connsiteX7" fmla="*/ 3252278 w 3514814"/>
              <a:gd name="connsiteY7" fmla="*/ 1178135 h 6728001"/>
              <a:gd name="connsiteX8" fmla="*/ 2561715 w 3514814"/>
              <a:gd name="connsiteY8" fmla="*/ 1878222 h 6728001"/>
              <a:gd name="connsiteX9" fmla="*/ 2485515 w 3514814"/>
              <a:gd name="connsiteY9" fmla="*/ 1821072 h 6728001"/>
              <a:gd name="connsiteX10" fmla="*/ 2828415 w 3514814"/>
              <a:gd name="connsiteY10" fmla="*/ 563772 h 6728001"/>
              <a:gd name="connsiteX11" fmla="*/ 2552190 w 3514814"/>
              <a:gd name="connsiteY11" fmla="*/ 397084 h 6728001"/>
              <a:gd name="connsiteX12" fmla="*/ 2161665 w 3514814"/>
              <a:gd name="connsiteY12" fmla="*/ 1659147 h 6728001"/>
              <a:gd name="connsiteX13" fmla="*/ 2085465 w 3514814"/>
              <a:gd name="connsiteY13" fmla="*/ 1597235 h 6728001"/>
              <a:gd name="connsiteX14" fmla="*/ 2147378 w 3514814"/>
              <a:gd name="connsiteY14" fmla="*/ 154197 h 6728001"/>
              <a:gd name="connsiteX15" fmla="*/ 1833052 w 3514814"/>
              <a:gd name="connsiteY15" fmla="*/ 163723 h 6728001"/>
              <a:gd name="connsiteX16" fmla="*/ 1752090 w 3514814"/>
              <a:gd name="connsiteY16" fmla="*/ 1554373 h 6728001"/>
              <a:gd name="connsiteX17" fmla="*/ 1628265 w 3514814"/>
              <a:gd name="connsiteY17" fmla="*/ 1559134 h 6728001"/>
              <a:gd name="connsiteX18" fmla="*/ 1547302 w 3514814"/>
              <a:gd name="connsiteY18" fmla="*/ 378035 h 6728001"/>
              <a:gd name="connsiteX19" fmla="*/ 1261553 w 3514814"/>
              <a:gd name="connsiteY19" fmla="*/ 368510 h 6728001"/>
              <a:gd name="connsiteX20" fmla="*/ 1266315 w 3514814"/>
              <a:gd name="connsiteY20" fmla="*/ 1635335 h 6728001"/>
              <a:gd name="connsiteX21" fmla="*/ 1213927 w 3514814"/>
              <a:gd name="connsiteY21" fmla="*/ 2025860 h 6728001"/>
              <a:gd name="connsiteX22" fmla="*/ 932286 w 3514814"/>
              <a:gd name="connsiteY22" fmla="*/ 2295217 h 6728001"/>
              <a:gd name="connsiteX23" fmla="*/ 291903 w 3514814"/>
              <a:gd name="connsiteY23" fmla="*/ 1822074 h 6728001"/>
              <a:gd name="connsiteX24" fmla="*/ 128077 w 3514814"/>
              <a:gd name="connsiteY24" fmla="*/ 2092535 h 6728001"/>
              <a:gd name="connsiteX25" fmla="*/ 699577 w 3514814"/>
              <a:gd name="connsiteY25" fmla="*/ 2806910 h 6728001"/>
              <a:gd name="connsiteX26" fmla="*/ 1394903 w 3514814"/>
              <a:gd name="connsiteY26" fmla="*/ 3583198 h 6728001"/>
              <a:gd name="connsiteX27" fmla="*/ 1571115 w 3514814"/>
              <a:gd name="connsiteY27" fmla="*/ 4107073 h 6728001"/>
              <a:gd name="connsiteX28" fmla="*/ 1378326 w 3514814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35168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867877 w 3450405"/>
              <a:gd name="connsiteY22" fmla="*/ 2295217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201906 w 3450405"/>
              <a:gd name="connsiteY20" fmla="*/ 1635335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1097303 w 3450405"/>
              <a:gd name="connsiteY22" fmla="*/ 2047827 h 6728001"/>
              <a:gd name="connsiteX23" fmla="*/ 909084 w 3450405"/>
              <a:gd name="connsiteY23" fmla="*/ 2336423 h 6728001"/>
              <a:gd name="connsiteX24" fmla="*/ 227494 w 3450405"/>
              <a:gd name="connsiteY24" fmla="*/ 1822074 h 6728001"/>
              <a:gd name="connsiteX25" fmla="*/ 159816 w 3450405"/>
              <a:gd name="connsiteY25" fmla="*/ 2133742 h 6728001"/>
              <a:gd name="connsiteX26" fmla="*/ 669507 w 3450405"/>
              <a:gd name="connsiteY26" fmla="*/ 2806910 h 6728001"/>
              <a:gd name="connsiteX27" fmla="*/ 1330494 w 3450405"/>
              <a:gd name="connsiteY27" fmla="*/ 3583198 h 6728001"/>
              <a:gd name="connsiteX28" fmla="*/ 1506706 w 3450405"/>
              <a:gd name="connsiteY28" fmla="*/ 4107073 h 6728001"/>
              <a:gd name="connsiteX29" fmla="*/ 1313917 w 3450405"/>
              <a:gd name="connsiteY29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1149518 w 3450405"/>
              <a:gd name="connsiteY21" fmla="*/ 2025860 h 6728001"/>
              <a:gd name="connsiteX22" fmla="*/ 909084 w 3450405"/>
              <a:gd name="connsiteY22" fmla="*/ 2336423 h 6728001"/>
              <a:gd name="connsiteX23" fmla="*/ 227494 w 3450405"/>
              <a:gd name="connsiteY23" fmla="*/ 1822074 h 6728001"/>
              <a:gd name="connsiteX24" fmla="*/ 159816 w 3450405"/>
              <a:gd name="connsiteY24" fmla="*/ 2133742 h 6728001"/>
              <a:gd name="connsiteX25" fmla="*/ 669507 w 3450405"/>
              <a:gd name="connsiteY25" fmla="*/ 2806910 h 6728001"/>
              <a:gd name="connsiteX26" fmla="*/ 1330494 w 3450405"/>
              <a:gd name="connsiteY26" fmla="*/ 3583198 h 6728001"/>
              <a:gd name="connsiteX27" fmla="*/ 1506706 w 3450405"/>
              <a:gd name="connsiteY27" fmla="*/ 4107073 h 6728001"/>
              <a:gd name="connsiteX28" fmla="*/ 1313917 w 3450405"/>
              <a:gd name="connsiteY28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687681 w 3450405"/>
              <a:gd name="connsiteY16" fmla="*/ 1554373 h 6728001"/>
              <a:gd name="connsiteX17" fmla="*/ 1563856 w 3450405"/>
              <a:gd name="connsiteY17" fmla="*/ 1559134 h 6728001"/>
              <a:gd name="connsiteX18" fmla="*/ 1482893 w 3450405"/>
              <a:gd name="connsiteY18" fmla="*/ 378035 h 6728001"/>
              <a:gd name="connsiteX19" fmla="*/ 1197144 w 3450405"/>
              <a:gd name="connsiteY19" fmla="*/ 368510 h 6728001"/>
              <a:gd name="connsiteX20" fmla="*/ 1188171 w 3450405"/>
              <a:gd name="connsiteY20" fmla="*/ 1717750 h 6728001"/>
              <a:gd name="connsiteX21" fmla="*/ 909084 w 3450405"/>
              <a:gd name="connsiteY21" fmla="*/ 2336423 h 6728001"/>
              <a:gd name="connsiteX22" fmla="*/ 227494 w 3450405"/>
              <a:gd name="connsiteY22" fmla="*/ 1822074 h 6728001"/>
              <a:gd name="connsiteX23" fmla="*/ 159816 w 3450405"/>
              <a:gd name="connsiteY23" fmla="*/ 2133742 h 6728001"/>
              <a:gd name="connsiteX24" fmla="*/ 669507 w 3450405"/>
              <a:gd name="connsiteY24" fmla="*/ 2806910 h 6728001"/>
              <a:gd name="connsiteX25" fmla="*/ 1330494 w 3450405"/>
              <a:gd name="connsiteY25" fmla="*/ 3583198 h 6728001"/>
              <a:gd name="connsiteX26" fmla="*/ 1506706 w 3450405"/>
              <a:gd name="connsiteY26" fmla="*/ 4107073 h 6728001"/>
              <a:gd name="connsiteX27" fmla="*/ 1313917 w 3450405"/>
              <a:gd name="connsiteY27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97256 w 3450405"/>
              <a:gd name="connsiteY12" fmla="*/ 1659147 h 6728001"/>
              <a:gd name="connsiteX13" fmla="*/ 2021056 w 3450405"/>
              <a:gd name="connsiteY13" fmla="*/ 1597235 h 6728001"/>
              <a:gd name="connsiteX14" fmla="*/ 2082969 w 3450405"/>
              <a:gd name="connsiteY14" fmla="*/ 154197 h 6728001"/>
              <a:gd name="connsiteX15" fmla="*/ 1768643 w 3450405"/>
              <a:gd name="connsiteY15" fmla="*/ 163723 h 6728001"/>
              <a:gd name="connsiteX16" fmla="*/ 1563856 w 3450405"/>
              <a:gd name="connsiteY16" fmla="*/ 1559134 h 6728001"/>
              <a:gd name="connsiteX17" fmla="*/ 1482893 w 3450405"/>
              <a:gd name="connsiteY17" fmla="*/ 378035 h 6728001"/>
              <a:gd name="connsiteX18" fmla="*/ 1197144 w 3450405"/>
              <a:gd name="connsiteY18" fmla="*/ 368510 h 6728001"/>
              <a:gd name="connsiteX19" fmla="*/ 1188171 w 3450405"/>
              <a:gd name="connsiteY19" fmla="*/ 1717750 h 6728001"/>
              <a:gd name="connsiteX20" fmla="*/ 909084 w 3450405"/>
              <a:gd name="connsiteY20" fmla="*/ 2336423 h 6728001"/>
              <a:gd name="connsiteX21" fmla="*/ 227494 w 3450405"/>
              <a:gd name="connsiteY21" fmla="*/ 1822074 h 6728001"/>
              <a:gd name="connsiteX22" fmla="*/ 159816 w 3450405"/>
              <a:gd name="connsiteY22" fmla="*/ 2133742 h 6728001"/>
              <a:gd name="connsiteX23" fmla="*/ 669507 w 3450405"/>
              <a:gd name="connsiteY23" fmla="*/ 2806910 h 6728001"/>
              <a:gd name="connsiteX24" fmla="*/ 1330494 w 3450405"/>
              <a:gd name="connsiteY24" fmla="*/ 3583198 h 6728001"/>
              <a:gd name="connsiteX25" fmla="*/ 1506706 w 3450405"/>
              <a:gd name="connsiteY25" fmla="*/ 4107073 h 6728001"/>
              <a:gd name="connsiteX26" fmla="*/ 1313917 w 3450405"/>
              <a:gd name="connsiteY26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97306 w 3450405"/>
              <a:gd name="connsiteY8" fmla="*/ 1878222 h 6728001"/>
              <a:gd name="connsiteX9" fmla="*/ 2421106 w 3450405"/>
              <a:gd name="connsiteY9" fmla="*/ 1821072 h 6728001"/>
              <a:gd name="connsiteX10" fmla="*/ 2764006 w 3450405"/>
              <a:gd name="connsiteY10" fmla="*/ 563772 h 6728001"/>
              <a:gd name="connsiteX11" fmla="*/ 2487781 w 3450405"/>
              <a:gd name="connsiteY11" fmla="*/ 397084 h 6728001"/>
              <a:gd name="connsiteX12" fmla="*/ 2021056 w 3450405"/>
              <a:gd name="connsiteY12" fmla="*/ 1597235 h 6728001"/>
              <a:gd name="connsiteX13" fmla="*/ 2082969 w 3450405"/>
              <a:gd name="connsiteY13" fmla="*/ 154197 h 6728001"/>
              <a:gd name="connsiteX14" fmla="*/ 1768643 w 3450405"/>
              <a:gd name="connsiteY14" fmla="*/ 163723 h 6728001"/>
              <a:gd name="connsiteX15" fmla="*/ 1563856 w 3450405"/>
              <a:gd name="connsiteY15" fmla="*/ 1559134 h 6728001"/>
              <a:gd name="connsiteX16" fmla="*/ 1482893 w 3450405"/>
              <a:gd name="connsiteY16" fmla="*/ 378035 h 6728001"/>
              <a:gd name="connsiteX17" fmla="*/ 1197144 w 3450405"/>
              <a:gd name="connsiteY17" fmla="*/ 368510 h 6728001"/>
              <a:gd name="connsiteX18" fmla="*/ 1188171 w 3450405"/>
              <a:gd name="connsiteY18" fmla="*/ 1717750 h 6728001"/>
              <a:gd name="connsiteX19" fmla="*/ 909084 w 3450405"/>
              <a:gd name="connsiteY19" fmla="*/ 2336423 h 6728001"/>
              <a:gd name="connsiteX20" fmla="*/ 227494 w 3450405"/>
              <a:gd name="connsiteY20" fmla="*/ 1822074 h 6728001"/>
              <a:gd name="connsiteX21" fmla="*/ 159816 w 3450405"/>
              <a:gd name="connsiteY21" fmla="*/ 2133742 h 6728001"/>
              <a:gd name="connsiteX22" fmla="*/ 669507 w 3450405"/>
              <a:gd name="connsiteY22" fmla="*/ 2806910 h 6728001"/>
              <a:gd name="connsiteX23" fmla="*/ 1330494 w 3450405"/>
              <a:gd name="connsiteY23" fmla="*/ 3583198 h 6728001"/>
              <a:gd name="connsiteX24" fmla="*/ 1506706 w 3450405"/>
              <a:gd name="connsiteY24" fmla="*/ 4107073 h 6728001"/>
              <a:gd name="connsiteX25" fmla="*/ 1313917 w 3450405"/>
              <a:gd name="connsiteY25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21056 w 3450405"/>
              <a:gd name="connsiteY11" fmla="*/ 1597235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82867 w 3450405"/>
              <a:gd name="connsiteY11" fmla="*/ 1638442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563856 w 3450405"/>
              <a:gd name="connsiteY14" fmla="*/ 1559134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50405"/>
              <a:gd name="connsiteY0" fmla="*/ 6728001 h 6728001"/>
              <a:gd name="connsiteX1" fmla="*/ 3080150 w 3450405"/>
              <a:gd name="connsiteY1" fmla="*/ 6709503 h 6728001"/>
              <a:gd name="connsiteX2" fmla="*/ 2530643 w 3450405"/>
              <a:gd name="connsiteY2" fmla="*/ 3878472 h 6728001"/>
              <a:gd name="connsiteX3" fmla="*/ 2442955 w 3450405"/>
              <a:gd name="connsiteY3" fmla="*/ 3482959 h 6728001"/>
              <a:gd name="connsiteX4" fmla="*/ 2713620 w 3450405"/>
              <a:gd name="connsiteY4" fmla="*/ 2866616 h 6728001"/>
              <a:gd name="connsiteX5" fmla="*/ 2754481 w 3450405"/>
              <a:gd name="connsiteY5" fmla="*/ 2192548 h 6728001"/>
              <a:gd name="connsiteX6" fmla="*/ 3402181 w 3450405"/>
              <a:gd name="connsiteY6" fmla="*/ 1301960 h 6728001"/>
              <a:gd name="connsiteX7" fmla="*/ 3187869 w 3450405"/>
              <a:gd name="connsiteY7" fmla="*/ 1178135 h 6728001"/>
              <a:gd name="connsiteX8" fmla="*/ 2421106 w 3450405"/>
              <a:gd name="connsiteY8" fmla="*/ 1821072 h 6728001"/>
              <a:gd name="connsiteX9" fmla="*/ 2764006 w 3450405"/>
              <a:gd name="connsiteY9" fmla="*/ 563772 h 6728001"/>
              <a:gd name="connsiteX10" fmla="*/ 2487781 w 3450405"/>
              <a:gd name="connsiteY10" fmla="*/ 397084 h 6728001"/>
              <a:gd name="connsiteX11" fmla="*/ 2034792 w 3450405"/>
              <a:gd name="connsiteY11" fmla="*/ 1645310 h 6728001"/>
              <a:gd name="connsiteX12" fmla="*/ 2082969 w 3450405"/>
              <a:gd name="connsiteY12" fmla="*/ 154197 h 6728001"/>
              <a:gd name="connsiteX13" fmla="*/ 1768643 w 3450405"/>
              <a:gd name="connsiteY13" fmla="*/ 163723 h 6728001"/>
              <a:gd name="connsiteX14" fmla="*/ 1625667 w 3450405"/>
              <a:gd name="connsiteY14" fmla="*/ 1620945 h 6728001"/>
              <a:gd name="connsiteX15" fmla="*/ 1482893 w 3450405"/>
              <a:gd name="connsiteY15" fmla="*/ 378035 h 6728001"/>
              <a:gd name="connsiteX16" fmla="*/ 1197144 w 3450405"/>
              <a:gd name="connsiteY16" fmla="*/ 368510 h 6728001"/>
              <a:gd name="connsiteX17" fmla="*/ 1188171 w 3450405"/>
              <a:gd name="connsiteY17" fmla="*/ 1717750 h 6728001"/>
              <a:gd name="connsiteX18" fmla="*/ 909084 w 3450405"/>
              <a:gd name="connsiteY18" fmla="*/ 2336423 h 6728001"/>
              <a:gd name="connsiteX19" fmla="*/ 227494 w 3450405"/>
              <a:gd name="connsiteY19" fmla="*/ 1822074 h 6728001"/>
              <a:gd name="connsiteX20" fmla="*/ 159816 w 3450405"/>
              <a:gd name="connsiteY20" fmla="*/ 2133742 h 6728001"/>
              <a:gd name="connsiteX21" fmla="*/ 669507 w 3450405"/>
              <a:gd name="connsiteY21" fmla="*/ 2806910 h 6728001"/>
              <a:gd name="connsiteX22" fmla="*/ 1330494 w 3450405"/>
              <a:gd name="connsiteY22" fmla="*/ 3583198 h 6728001"/>
              <a:gd name="connsiteX23" fmla="*/ 1506706 w 3450405"/>
              <a:gd name="connsiteY23" fmla="*/ 4107073 h 6728001"/>
              <a:gd name="connsiteX24" fmla="*/ 1313917 w 3450405"/>
              <a:gd name="connsiteY24" fmla="*/ 6728001 h 6728001"/>
              <a:gd name="connsiteX0" fmla="*/ 1313917 w 3432541"/>
              <a:gd name="connsiteY0" fmla="*/ 6728001 h 6728001"/>
              <a:gd name="connsiteX1" fmla="*/ 3080150 w 3432541"/>
              <a:gd name="connsiteY1" fmla="*/ 6709503 h 6728001"/>
              <a:gd name="connsiteX2" fmla="*/ 2530643 w 3432541"/>
              <a:gd name="connsiteY2" fmla="*/ 3878472 h 6728001"/>
              <a:gd name="connsiteX3" fmla="*/ 2442955 w 3432541"/>
              <a:gd name="connsiteY3" fmla="*/ 3482959 h 6728001"/>
              <a:gd name="connsiteX4" fmla="*/ 2713620 w 3432541"/>
              <a:gd name="connsiteY4" fmla="*/ 2866616 h 6728001"/>
              <a:gd name="connsiteX5" fmla="*/ 2754481 w 3432541"/>
              <a:gd name="connsiteY5" fmla="*/ 2192548 h 6728001"/>
              <a:gd name="connsiteX6" fmla="*/ 3402181 w 3432541"/>
              <a:gd name="connsiteY6" fmla="*/ 1301960 h 6728001"/>
              <a:gd name="connsiteX7" fmla="*/ 3016174 w 3432541"/>
              <a:gd name="connsiteY7" fmla="*/ 1075118 h 6728001"/>
              <a:gd name="connsiteX8" fmla="*/ 2421106 w 3432541"/>
              <a:gd name="connsiteY8" fmla="*/ 1821072 h 6728001"/>
              <a:gd name="connsiteX9" fmla="*/ 2764006 w 3432541"/>
              <a:gd name="connsiteY9" fmla="*/ 563772 h 6728001"/>
              <a:gd name="connsiteX10" fmla="*/ 2487781 w 3432541"/>
              <a:gd name="connsiteY10" fmla="*/ 397084 h 6728001"/>
              <a:gd name="connsiteX11" fmla="*/ 2034792 w 3432541"/>
              <a:gd name="connsiteY11" fmla="*/ 1645310 h 6728001"/>
              <a:gd name="connsiteX12" fmla="*/ 2082969 w 3432541"/>
              <a:gd name="connsiteY12" fmla="*/ 154197 h 6728001"/>
              <a:gd name="connsiteX13" fmla="*/ 1768643 w 3432541"/>
              <a:gd name="connsiteY13" fmla="*/ 163723 h 6728001"/>
              <a:gd name="connsiteX14" fmla="*/ 1625667 w 3432541"/>
              <a:gd name="connsiteY14" fmla="*/ 1620945 h 6728001"/>
              <a:gd name="connsiteX15" fmla="*/ 1482893 w 3432541"/>
              <a:gd name="connsiteY15" fmla="*/ 378035 h 6728001"/>
              <a:gd name="connsiteX16" fmla="*/ 1197144 w 3432541"/>
              <a:gd name="connsiteY16" fmla="*/ 368510 h 6728001"/>
              <a:gd name="connsiteX17" fmla="*/ 1188171 w 3432541"/>
              <a:gd name="connsiteY17" fmla="*/ 1717750 h 6728001"/>
              <a:gd name="connsiteX18" fmla="*/ 909084 w 3432541"/>
              <a:gd name="connsiteY18" fmla="*/ 2336423 h 6728001"/>
              <a:gd name="connsiteX19" fmla="*/ 227494 w 3432541"/>
              <a:gd name="connsiteY19" fmla="*/ 1822074 h 6728001"/>
              <a:gd name="connsiteX20" fmla="*/ 159816 w 3432541"/>
              <a:gd name="connsiteY20" fmla="*/ 2133742 h 6728001"/>
              <a:gd name="connsiteX21" fmla="*/ 669507 w 3432541"/>
              <a:gd name="connsiteY21" fmla="*/ 2806910 h 6728001"/>
              <a:gd name="connsiteX22" fmla="*/ 1330494 w 3432541"/>
              <a:gd name="connsiteY22" fmla="*/ 3583198 h 6728001"/>
              <a:gd name="connsiteX23" fmla="*/ 1506706 w 3432541"/>
              <a:gd name="connsiteY23" fmla="*/ 4107073 h 6728001"/>
              <a:gd name="connsiteX24" fmla="*/ 1313917 w 3432541"/>
              <a:gd name="connsiteY24" fmla="*/ 6728001 h 6728001"/>
              <a:gd name="connsiteX0" fmla="*/ 1313917 w 3314077"/>
              <a:gd name="connsiteY0" fmla="*/ 6728001 h 6728001"/>
              <a:gd name="connsiteX1" fmla="*/ 3080150 w 3314077"/>
              <a:gd name="connsiteY1" fmla="*/ 6709503 h 6728001"/>
              <a:gd name="connsiteX2" fmla="*/ 2530643 w 3314077"/>
              <a:gd name="connsiteY2" fmla="*/ 3878472 h 6728001"/>
              <a:gd name="connsiteX3" fmla="*/ 2442955 w 3314077"/>
              <a:gd name="connsiteY3" fmla="*/ 3482959 h 6728001"/>
              <a:gd name="connsiteX4" fmla="*/ 2713620 w 3314077"/>
              <a:gd name="connsiteY4" fmla="*/ 2866616 h 6728001"/>
              <a:gd name="connsiteX5" fmla="*/ 2754481 w 3314077"/>
              <a:gd name="connsiteY5" fmla="*/ 2192548 h 6728001"/>
              <a:gd name="connsiteX6" fmla="*/ 3271692 w 3314077"/>
              <a:gd name="connsiteY6" fmla="*/ 1150868 h 6728001"/>
              <a:gd name="connsiteX7" fmla="*/ 3016174 w 3314077"/>
              <a:gd name="connsiteY7" fmla="*/ 1075118 h 6728001"/>
              <a:gd name="connsiteX8" fmla="*/ 2421106 w 3314077"/>
              <a:gd name="connsiteY8" fmla="*/ 1821072 h 6728001"/>
              <a:gd name="connsiteX9" fmla="*/ 2764006 w 3314077"/>
              <a:gd name="connsiteY9" fmla="*/ 563772 h 6728001"/>
              <a:gd name="connsiteX10" fmla="*/ 2487781 w 3314077"/>
              <a:gd name="connsiteY10" fmla="*/ 397084 h 6728001"/>
              <a:gd name="connsiteX11" fmla="*/ 2034792 w 3314077"/>
              <a:gd name="connsiteY11" fmla="*/ 1645310 h 6728001"/>
              <a:gd name="connsiteX12" fmla="*/ 2082969 w 3314077"/>
              <a:gd name="connsiteY12" fmla="*/ 154197 h 6728001"/>
              <a:gd name="connsiteX13" fmla="*/ 1768643 w 3314077"/>
              <a:gd name="connsiteY13" fmla="*/ 163723 h 6728001"/>
              <a:gd name="connsiteX14" fmla="*/ 1625667 w 3314077"/>
              <a:gd name="connsiteY14" fmla="*/ 1620945 h 6728001"/>
              <a:gd name="connsiteX15" fmla="*/ 1482893 w 3314077"/>
              <a:gd name="connsiteY15" fmla="*/ 378035 h 6728001"/>
              <a:gd name="connsiteX16" fmla="*/ 1197144 w 3314077"/>
              <a:gd name="connsiteY16" fmla="*/ 368510 h 6728001"/>
              <a:gd name="connsiteX17" fmla="*/ 1188171 w 3314077"/>
              <a:gd name="connsiteY17" fmla="*/ 1717750 h 6728001"/>
              <a:gd name="connsiteX18" fmla="*/ 909084 w 3314077"/>
              <a:gd name="connsiteY18" fmla="*/ 2336423 h 6728001"/>
              <a:gd name="connsiteX19" fmla="*/ 227494 w 3314077"/>
              <a:gd name="connsiteY19" fmla="*/ 1822074 h 6728001"/>
              <a:gd name="connsiteX20" fmla="*/ 159816 w 3314077"/>
              <a:gd name="connsiteY20" fmla="*/ 2133742 h 6728001"/>
              <a:gd name="connsiteX21" fmla="*/ 669507 w 3314077"/>
              <a:gd name="connsiteY21" fmla="*/ 2806910 h 6728001"/>
              <a:gd name="connsiteX22" fmla="*/ 1330494 w 3314077"/>
              <a:gd name="connsiteY22" fmla="*/ 3583198 h 6728001"/>
              <a:gd name="connsiteX23" fmla="*/ 1506706 w 3314077"/>
              <a:gd name="connsiteY23" fmla="*/ 4107073 h 6728001"/>
              <a:gd name="connsiteX24" fmla="*/ 1313917 w 3314077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5291"/>
              <a:gd name="connsiteY0" fmla="*/ 6728001 h 6728001"/>
              <a:gd name="connsiteX1" fmla="*/ 3080150 w 3295291"/>
              <a:gd name="connsiteY1" fmla="*/ 6709503 h 6728001"/>
              <a:gd name="connsiteX2" fmla="*/ 2530643 w 3295291"/>
              <a:gd name="connsiteY2" fmla="*/ 3878472 h 6728001"/>
              <a:gd name="connsiteX3" fmla="*/ 2442955 w 3295291"/>
              <a:gd name="connsiteY3" fmla="*/ 3482959 h 6728001"/>
              <a:gd name="connsiteX4" fmla="*/ 2713620 w 3295291"/>
              <a:gd name="connsiteY4" fmla="*/ 2866616 h 6728001"/>
              <a:gd name="connsiteX5" fmla="*/ 2754481 w 3295291"/>
              <a:gd name="connsiteY5" fmla="*/ 2192548 h 6728001"/>
              <a:gd name="connsiteX6" fmla="*/ 3271692 w 3295291"/>
              <a:gd name="connsiteY6" fmla="*/ 1150868 h 6728001"/>
              <a:gd name="connsiteX7" fmla="*/ 3016174 w 3295291"/>
              <a:gd name="connsiteY7" fmla="*/ 1075118 h 6728001"/>
              <a:gd name="connsiteX8" fmla="*/ 2421106 w 3295291"/>
              <a:gd name="connsiteY8" fmla="*/ 1821072 h 6728001"/>
              <a:gd name="connsiteX9" fmla="*/ 2764006 w 3295291"/>
              <a:gd name="connsiteY9" fmla="*/ 563772 h 6728001"/>
              <a:gd name="connsiteX10" fmla="*/ 2487781 w 3295291"/>
              <a:gd name="connsiteY10" fmla="*/ 397084 h 6728001"/>
              <a:gd name="connsiteX11" fmla="*/ 2034792 w 3295291"/>
              <a:gd name="connsiteY11" fmla="*/ 1645310 h 6728001"/>
              <a:gd name="connsiteX12" fmla="*/ 2082969 w 3295291"/>
              <a:gd name="connsiteY12" fmla="*/ 154197 h 6728001"/>
              <a:gd name="connsiteX13" fmla="*/ 1768643 w 3295291"/>
              <a:gd name="connsiteY13" fmla="*/ 163723 h 6728001"/>
              <a:gd name="connsiteX14" fmla="*/ 1625667 w 3295291"/>
              <a:gd name="connsiteY14" fmla="*/ 1620945 h 6728001"/>
              <a:gd name="connsiteX15" fmla="*/ 1482893 w 3295291"/>
              <a:gd name="connsiteY15" fmla="*/ 378035 h 6728001"/>
              <a:gd name="connsiteX16" fmla="*/ 1197144 w 3295291"/>
              <a:gd name="connsiteY16" fmla="*/ 368510 h 6728001"/>
              <a:gd name="connsiteX17" fmla="*/ 1188171 w 3295291"/>
              <a:gd name="connsiteY17" fmla="*/ 1717750 h 6728001"/>
              <a:gd name="connsiteX18" fmla="*/ 909084 w 3295291"/>
              <a:gd name="connsiteY18" fmla="*/ 2336423 h 6728001"/>
              <a:gd name="connsiteX19" fmla="*/ 227494 w 3295291"/>
              <a:gd name="connsiteY19" fmla="*/ 1822074 h 6728001"/>
              <a:gd name="connsiteX20" fmla="*/ 159816 w 3295291"/>
              <a:gd name="connsiteY20" fmla="*/ 2133742 h 6728001"/>
              <a:gd name="connsiteX21" fmla="*/ 669507 w 3295291"/>
              <a:gd name="connsiteY21" fmla="*/ 2806910 h 6728001"/>
              <a:gd name="connsiteX22" fmla="*/ 1330494 w 3295291"/>
              <a:gd name="connsiteY22" fmla="*/ 3583198 h 6728001"/>
              <a:gd name="connsiteX23" fmla="*/ 1506706 w 3295291"/>
              <a:gd name="connsiteY23" fmla="*/ 4107073 h 6728001"/>
              <a:gd name="connsiteX24" fmla="*/ 1313917 w 3295291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30494 w 3292922"/>
              <a:gd name="connsiteY22" fmla="*/ 3583198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669507 w 3292922"/>
              <a:gd name="connsiteY21" fmla="*/ 2806910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909084 w 3292922"/>
              <a:gd name="connsiteY18" fmla="*/ 2336423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442955 w 3292922"/>
              <a:gd name="connsiteY3" fmla="*/ 3482959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713620 w 3292922"/>
              <a:gd name="connsiteY4" fmla="*/ 2866616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03735 w 3292922"/>
              <a:gd name="connsiteY4" fmla="*/ 2784203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1145 w 3292922"/>
              <a:gd name="connsiteY3" fmla="*/ 3338734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  <a:gd name="connsiteX0" fmla="*/ 1313917 w 3292922"/>
              <a:gd name="connsiteY0" fmla="*/ 6728001 h 6728001"/>
              <a:gd name="connsiteX1" fmla="*/ 3080150 w 3292922"/>
              <a:gd name="connsiteY1" fmla="*/ 6709503 h 6728001"/>
              <a:gd name="connsiteX2" fmla="*/ 2530643 w 3292922"/>
              <a:gd name="connsiteY2" fmla="*/ 3878472 h 6728001"/>
              <a:gd name="connsiteX3" fmla="*/ 2388013 w 3292922"/>
              <a:gd name="connsiteY3" fmla="*/ 3421148 h 6728001"/>
              <a:gd name="connsiteX4" fmla="*/ 2644943 w 3292922"/>
              <a:gd name="connsiteY4" fmla="*/ 2791070 h 6728001"/>
              <a:gd name="connsiteX5" fmla="*/ 2754481 w 3292922"/>
              <a:gd name="connsiteY5" fmla="*/ 2192548 h 6728001"/>
              <a:gd name="connsiteX6" fmla="*/ 3271692 w 3292922"/>
              <a:gd name="connsiteY6" fmla="*/ 1150868 h 6728001"/>
              <a:gd name="connsiteX7" fmla="*/ 2988703 w 3292922"/>
              <a:gd name="connsiteY7" fmla="*/ 1054514 h 6728001"/>
              <a:gd name="connsiteX8" fmla="*/ 2421106 w 3292922"/>
              <a:gd name="connsiteY8" fmla="*/ 1821072 h 6728001"/>
              <a:gd name="connsiteX9" fmla="*/ 2764006 w 3292922"/>
              <a:gd name="connsiteY9" fmla="*/ 563772 h 6728001"/>
              <a:gd name="connsiteX10" fmla="*/ 2487781 w 3292922"/>
              <a:gd name="connsiteY10" fmla="*/ 397084 h 6728001"/>
              <a:gd name="connsiteX11" fmla="*/ 2034792 w 3292922"/>
              <a:gd name="connsiteY11" fmla="*/ 1645310 h 6728001"/>
              <a:gd name="connsiteX12" fmla="*/ 2082969 w 3292922"/>
              <a:gd name="connsiteY12" fmla="*/ 154197 h 6728001"/>
              <a:gd name="connsiteX13" fmla="*/ 1768643 w 3292922"/>
              <a:gd name="connsiteY13" fmla="*/ 163723 h 6728001"/>
              <a:gd name="connsiteX14" fmla="*/ 1625667 w 3292922"/>
              <a:gd name="connsiteY14" fmla="*/ 1620945 h 6728001"/>
              <a:gd name="connsiteX15" fmla="*/ 1482893 w 3292922"/>
              <a:gd name="connsiteY15" fmla="*/ 378035 h 6728001"/>
              <a:gd name="connsiteX16" fmla="*/ 1197144 w 3292922"/>
              <a:gd name="connsiteY16" fmla="*/ 368510 h 6728001"/>
              <a:gd name="connsiteX17" fmla="*/ 1188171 w 3292922"/>
              <a:gd name="connsiteY17" fmla="*/ 1717750 h 6728001"/>
              <a:gd name="connsiteX18" fmla="*/ 1046440 w 3292922"/>
              <a:gd name="connsiteY18" fmla="*/ 2322687 h 6728001"/>
              <a:gd name="connsiteX19" fmla="*/ 227494 w 3292922"/>
              <a:gd name="connsiteY19" fmla="*/ 1822074 h 6728001"/>
              <a:gd name="connsiteX20" fmla="*/ 159816 w 3292922"/>
              <a:gd name="connsiteY20" fmla="*/ 2133742 h 6728001"/>
              <a:gd name="connsiteX21" fmla="*/ 861805 w 3292922"/>
              <a:gd name="connsiteY21" fmla="*/ 2861852 h 6728001"/>
              <a:gd name="connsiteX22" fmla="*/ 1378569 w 3292922"/>
              <a:gd name="connsiteY22" fmla="*/ 3432105 h 6728001"/>
              <a:gd name="connsiteX23" fmla="*/ 1506706 w 3292922"/>
              <a:gd name="connsiteY23" fmla="*/ 4107073 h 6728001"/>
              <a:gd name="connsiteX24" fmla="*/ 1313917 w 3292922"/>
              <a:gd name="connsiteY24" fmla="*/ 6728001 h 672800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</a:cxnLst>
            <a:rect l="l" t="t" r="r" b="b"/>
            <a:pathLst>
              <a:path w="3292922" h="6728001">
                <a:moveTo>
                  <a:pt x="1313917" y="6728001"/>
                </a:moveTo>
                <a:lnTo>
                  <a:pt x="3080150" y="6709503"/>
                </a:lnTo>
                <a:cubicBezTo>
                  <a:pt x="2901007" y="5613780"/>
                  <a:pt x="2805281" y="4930985"/>
                  <a:pt x="2530643" y="3878472"/>
                </a:cubicBezTo>
                <a:cubicBezTo>
                  <a:pt x="2496835" y="3710006"/>
                  <a:pt x="2416222" y="3623214"/>
                  <a:pt x="2388013" y="3421148"/>
                </a:cubicBezTo>
                <a:cubicBezTo>
                  <a:pt x="2488975" y="3081794"/>
                  <a:pt x="2557147" y="3039271"/>
                  <a:pt x="2644943" y="2791070"/>
                </a:cubicBezTo>
                <a:cubicBezTo>
                  <a:pt x="2710030" y="2495898"/>
                  <a:pt x="2711066" y="2456210"/>
                  <a:pt x="2754481" y="2192548"/>
                </a:cubicBezTo>
                <a:cubicBezTo>
                  <a:pt x="2746333" y="1985452"/>
                  <a:pt x="3073254" y="1479481"/>
                  <a:pt x="3271692" y="1150868"/>
                </a:cubicBezTo>
                <a:cubicBezTo>
                  <a:pt x="3356967" y="952533"/>
                  <a:pt x="3169677" y="805276"/>
                  <a:pt x="2988703" y="1054514"/>
                </a:cubicBezTo>
                <a:cubicBezTo>
                  <a:pt x="2845795" y="1216579"/>
                  <a:pt x="2581031" y="1593810"/>
                  <a:pt x="2421106" y="1821072"/>
                </a:cubicBezTo>
                <a:cubicBezTo>
                  <a:pt x="2548106" y="1401971"/>
                  <a:pt x="2665581" y="992397"/>
                  <a:pt x="2764006" y="563772"/>
                </a:cubicBezTo>
                <a:cubicBezTo>
                  <a:pt x="2813218" y="314534"/>
                  <a:pt x="2595731" y="208171"/>
                  <a:pt x="2487781" y="397084"/>
                </a:cubicBezTo>
                <a:cubicBezTo>
                  <a:pt x="2363956" y="569328"/>
                  <a:pt x="2150336" y="1369872"/>
                  <a:pt x="2034792" y="1645310"/>
                </a:cubicBezTo>
                <a:cubicBezTo>
                  <a:pt x="2091942" y="1194459"/>
                  <a:pt x="2078206" y="628860"/>
                  <a:pt x="2082969" y="154197"/>
                </a:cubicBezTo>
                <a:cubicBezTo>
                  <a:pt x="2082969" y="38309"/>
                  <a:pt x="1835318" y="-129965"/>
                  <a:pt x="1768643" y="163723"/>
                </a:cubicBezTo>
                <a:cubicBezTo>
                  <a:pt x="1682124" y="397879"/>
                  <a:pt x="1638953" y="1234968"/>
                  <a:pt x="1625667" y="1620945"/>
                </a:cubicBezTo>
                <a:cubicBezTo>
                  <a:pt x="1564339" y="1205538"/>
                  <a:pt x="1505118" y="766972"/>
                  <a:pt x="1482893" y="378035"/>
                </a:cubicBezTo>
                <a:cubicBezTo>
                  <a:pt x="1454318" y="84347"/>
                  <a:pt x="1220956" y="133560"/>
                  <a:pt x="1197144" y="368510"/>
                </a:cubicBezTo>
                <a:cubicBezTo>
                  <a:pt x="1136819" y="844760"/>
                  <a:pt x="1162771" y="1265312"/>
                  <a:pt x="1188171" y="1717750"/>
                </a:cubicBezTo>
                <a:cubicBezTo>
                  <a:pt x="1140161" y="2045735"/>
                  <a:pt x="1199686" y="2167944"/>
                  <a:pt x="1046440" y="2322687"/>
                </a:cubicBezTo>
                <a:cubicBezTo>
                  <a:pt x="855940" y="2122662"/>
                  <a:pt x="618019" y="1903036"/>
                  <a:pt x="227494" y="1822074"/>
                </a:cubicBezTo>
                <a:cubicBezTo>
                  <a:pt x="-15394" y="1795087"/>
                  <a:pt x="-102122" y="1989280"/>
                  <a:pt x="159816" y="2133742"/>
                </a:cubicBezTo>
                <a:cubicBezTo>
                  <a:pt x="345554" y="2368692"/>
                  <a:pt x="756777" y="2611448"/>
                  <a:pt x="861805" y="2861852"/>
                </a:cubicBezTo>
                <a:cubicBezTo>
                  <a:pt x="1030874" y="3125377"/>
                  <a:pt x="1206326" y="3251130"/>
                  <a:pt x="1378569" y="3432105"/>
                </a:cubicBezTo>
                <a:cubicBezTo>
                  <a:pt x="1526589" y="3620465"/>
                  <a:pt x="1509779" y="3863770"/>
                  <a:pt x="1506706" y="4107073"/>
                </a:cubicBezTo>
                <a:cubicBezTo>
                  <a:pt x="1513397" y="5266921"/>
                  <a:pt x="1464287" y="5526742"/>
                  <a:pt x="1313917" y="6728001"/>
                </a:cubicBezTo>
                <a:close/>
              </a:path>
            </a:pathLst>
          </a:custGeom>
          <a:solidFill>
            <a:schemeClr val="bg1">
              <a:lumMod val="75000"/>
              <a:alpha val="7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ot="0" spcFirstLastPara="0" vertOverflow="overflow" horzOverflow="overflow" vert="horz" wrap="square" lIns="91440" tIns="45720" rIns="91440" bIns="45720" numCol="1" spcCol="0" rtlCol="0" fromWordArt="0" anchor="ctr" anchorCtr="0" forceAA="0" compatLnSpc="1">
            <a:prstTxWarp prst="textNoShape">
              <a:avLst/>
            </a:prstTxWarp>
            <a:noAutofit/>
          </a:bodyPr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3758474214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7_Basic Layou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3600" b="0" baseline="0">
                <a:solidFill>
                  <a:schemeClr val="accent3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tx1">
                    <a:lumMod val="75000"/>
                    <a:lumOff val="25000"/>
                  </a:schemeClr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</p:spTree>
    <p:extLst>
      <p:ext uri="{BB962C8B-B14F-4D97-AF65-F5344CB8AC3E}">
        <p14:creationId xmlns:p14="http://schemas.microsoft.com/office/powerpoint/2010/main" val="3891988874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3_Basic Layout">
    <p:bg>
      <p:bgPr>
        <a:solidFill>
          <a:schemeClr val="accent3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0" y="123478"/>
            <a:ext cx="9144000" cy="576064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40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  <p:sp>
        <p:nvSpPr>
          <p:cNvPr id="11" name="Text Placeholder 9"/>
          <p:cNvSpPr>
            <a:spLocks noGrp="1"/>
          </p:cNvSpPr>
          <p:nvPr>
            <p:ph type="body" sz="quarter" idx="11" hasCustomPrompt="1"/>
          </p:nvPr>
        </p:nvSpPr>
        <p:spPr>
          <a:xfrm>
            <a:off x="0" y="699542"/>
            <a:ext cx="9144000" cy="288032"/>
          </a:xfrm>
          <a:prstGeom prst="rect">
            <a:avLst/>
          </a:prstGeom>
        </p:spPr>
        <p:txBody>
          <a:bodyPr anchor="ctr"/>
          <a:lstStyle>
            <a:lvl1pPr marL="0" indent="0" algn="ctr">
              <a:buNone/>
              <a:defRPr sz="1400" b="0" baseline="0">
                <a:solidFill>
                  <a:schemeClr val="bg1"/>
                </a:solidFill>
                <a:latin typeface="+mn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Insert the title of your subtitle Here</a:t>
            </a:r>
          </a:p>
        </p:txBody>
      </p:sp>
      <p:pic>
        <p:nvPicPr>
          <p:cNvPr id="2050" name="Picture 2" descr="E:\002-KIMS BUSINESS\007-02-Fullslidesppt-Contents\20161206\02-\color-pencil2.png"/>
          <p:cNvPicPr>
            <a:picLocks noChangeAspect="1" noChangeArrowheads="1"/>
          </p:cNvPicPr>
          <p:nvPr userDrawn="1"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/>
          <a:stretch>
            <a:fillRect/>
          </a:stretch>
        </p:blipFill>
        <p:spPr bwMode="auto">
          <a:xfrm>
            <a:off x="0" y="4613979"/>
            <a:ext cx="9144000" cy="536448"/>
          </a:xfrm>
          <a:prstGeom prst="rect">
            <a:avLst/>
          </a:prstGeom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pic>
    </p:spTree>
    <p:extLst>
      <p:ext uri="{BB962C8B-B14F-4D97-AF65-F5344CB8AC3E}">
        <p14:creationId xmlns:p14="http://schemas.microsoft.com/office/powerpoint/2010/main" val="103436239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5_Basic Layout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Rectangle 1"/>
          <p:cNvSpPr/>
          <p:nvPr userDrawn="1"/>
        </p:nvSpPr>
        <p:spPr>
          <a:xfrm>
            <a:off x="0" y="3291830"/>
            <a:ext cx="9144000" cy="1851670"/>
          </a:xfrm>
          <a:prstGeom prst="rect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ko-KR" altLang="en-US"/>
          </a:p>
        </p:txBody>
      </p:sp>
      <p:sp>
        <p:nvSpPr>
          <p:cNvPr id="10" name="Text Placeholder 9"/>
          <p:cNvSpPr>
            <a:spLocks noGrp="1"/>
          </p:cNvSpPr>
          <p:nvPr>
            <p:ph type="body" sz="quarter" idx="10" hasCustomPrompt="1"/>
          </p:nvPr>
        </p:nvSpPr>
        <p:spPr>
          <a:xfrm>
            <a:off x="539552" y="3628599"/>
            <a:ext cx="3115187" cy="1178133"/>
          </a:xfrm>
          <a:prstGeom prst="rect">
            <a:avLst/>
          </a:prstGeom>
        </p:spPr>
        <p:txBody>
          <a:bodyPr anchor="ctr"/>
          <a:lstStyle>
            <a:lvl1pPr marL="0" indent="0" algn="l">
              <a:buNone/>
              <a:defRPr sz="3600" b="0" baseline="0">
                <a:solidFill>
                  <a:schemeClr val="bg1"/>
                </a:solidFill>
                <a:latin typeface="+mj-lt"/>
                <a:cs typeface="Arial" pitchFamily="34" charset="0"/>
              </a:defRPr>
            </a:lvl1pPr>
          </a:lstStyle>
          <a:p>
            <a:pPr lvl="0"/>
            <a:r>
              <a:rPr lang="en-US" altLang="ko-KR" dirty="0"/>
              <a:t>BASIC LAYOUT</a:t>
            </a:r>
          </a:p>
        </p:txBody>
      </p:sp>
    </p:spTree>
    <p:extLst>
      <p:ext uri="{BB962C8B-B14F-4D97-AF65-F5344CB8AC3E}">
        <p14:creationId xmlns:p14="http://schemas.microsoft.com/office/powerpoint/2010/main" val="2001118719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3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1.xml"/><Relationship Id="rId13" Type="http://schemas.openxmlformats.org/officeDocument/2006/relationships/slideLayout" Target="../slideLayouts/slideLayout16.xml"/><Relationship Id="rId18" Type="http://schemas.openxmlformats.org/officeDocument/2006/relationships/theme" Target="../theme/theme2.xml"/><Relationship Id="rId3" Type="http://schemas.openxmlformats.org/officeDocument/2006/relationships/slideLayout" Target="../slideLayouts/slideLayout6.xml"/><Relationship Id="rId7" Type="http://schemas.openxmlformats.org/officeDocument/2006/relationships/slideLayout" Target="../slideLayouts/slideLayout10.xml"/><Relationship Id="rId12" Type="http://schemas.openxmlformats.org/officeDocument/2006/relationships/slideLayout" Target="../slideLayouts/slideLayout15.xml"/><Relationship Id="rId17" Type="http://schemas.openxmlformats.org/officeDocument/2006/relationships/slideLayout" Target="../slideLayouts/slideLayout20.xml"/><Relationship Id="rId2" Type="http://schemas.openxmlformats.org/officeDocument/2006/relationships/slideLayout" Target="../slideLayouts/slideLayout5.xml"/><Relationship Id="rId16" Type="http://schemas.openxmlformats.org/officeDocument/2006/relationships/slideLayout" Target="../slideLayouts/slideLayout19.xml"/><Relationship Id="rId1" Type="http://schemas.openxmlformats.org/officeDocument/2006/relationships/slideLayout" Target="../slideLayouts/slideLayout4.xml"/><Relationship Id="rId6" Type="http://schemas.openxmlformats.org/officeDocument/2006/relationships/slideLayout" Target="../slideLayouts/slideLayout9.xml"/><Relationship Id="rId11" Type="http://schemas.openxmlformats.org/officeDocument/2006/relationships/slideLayout" Target="../slideLayouts/slideLayout14.xml"/><Relationship Id="rId5" Type="http://schemas.openxmlformats.org/officeDocument/2006/relationships/slideLayout" Target="../slideLayouts/slideLayout8.xml"/><Relationship Id="rId15" Type="http://schemas.openxmlformats.org/officeDocument/2006/relationships/slideLayout" Target="../slideLayouts/slideLayout18.xml"/><Relationship Id="rId10" Type="http://schemas.openxmlformats.org/officeDocument/2006/relationships/slideLayout" Target="../slideLayouts/slideLayout13.xml"/><Relationship Id="rId4" Type="http://schemas.openxmlformats.org/officeDocument/2006/relationships/slideLayout" Target="../slideLayouts/slideLayout7.xml"/><Relationship Id="rId9" Type="http://schemas.openxmlformats.org/officeDocument/2006/relationships/slideLayout" Target="../slideLayouts/slideLayout12.xml"/><Relationship Id="rId14" Type="http://schemas.openxmlformats.org/officeDocument/2006/relationships/slideLayout" Target="../slideLayouts/slideLayout17.xml"/></Relationships>
</file>

<file path=ppt/slideMasters/_rels/slideMaster3.xml.rels><?xml version="1.0" encoding="UTF-8" standalone="yes"?>
<Relationships xmlns="http://schemas.openxmlformats.org/package/2006/relationships"><Relationship Id="rId2" Type="http://schemas.openxmlformats.org/officeDocument/2006/relationships/theme" Target="../theme/theme3.xml"/><Relationship Id="rId1" Type="http://schemas.openxmlformats.org/officeDocument/2006/relationships/slideLayout" Target="../slideLayouts/slideLayout2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6683050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74" r:id="rId3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737555548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2" r:id="rId1"/>
    <p:sldLayoutId id="2147483659" r:id="rId2"/>
    <p:sldLayoutId id="2147483669" r:id="rId3"/>
    <p:sldLayoutId id="2147483672" r:id="rId4"/>
    <p:sldLayoutId id="2147483661" r:id="rId5"/>
    <p:sldLayoutId id="2147483670" r:id="rId6"/>
    <p:sldLayoutId id="2147483660" r:id="rId7"/>
    <p:sldLayoutId id="2147483655" r:id="rId8"/>
    <p:sldLayoutId id="2147483662" r:id="rId9"/>
    <p:sldLayoutId id="2147483663" r:id="rId10"/>
    <p:sldLayoutId id="2147483671" r:id="rId11"/>
    <p:sldLayoutId id="2147483665" r:id="rId12"/>
    <p:sldLayoutId id="2147483666" r:id="rId13"/>
    <p:sldLayoutId id="2147483667" r:id="rId14"/>
    <p:sldLayoutId id="2147483668" r:id="rId15"/>
    <p:sldLayoutId id="2147483673" r:id="rId16"/>
    <p:sldLayoutId id="2147483656" r:id="rId17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3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275471070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54" r:id="rId1"/>
  </p:sldLayoutIdLst>
  <p:txStyles>
    <p:titleStyle>
      <a:lvl1pPr algn="ctr" defTabSz="914400" rtl="0" eaLnBrk="1" latinLnBrk="1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1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1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1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1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1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ko-KR"/>
      </a:defPPr>
      <a:lvl1pPr marL="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1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://www.free-powerpoint-templates-design.com/" TargetMode="External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.png"/><Relationship Id="rId7" Type="http://schemas.openxmlformats.org/officeDocument/2006/relationships/image" Target="../media/image15.png"/><Relationship Id="rId2" Type="http://schemas.openxmlformats.org/officeDocument/2006/relationships/image" Target="../media/image10.png"/><Relationship Id="rId1" Type="http://schemas.openxmlformats.org/officeDocument/2006/relationships/slideLayout" Target="../slideLayouts/slideLayout3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12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3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3.xml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TxKgh4Aktwk" TargetMode="Externa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9.png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R-IXoSd1mbw" TargetMode="Externa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0.jpeg"/><Relationship Id="rId2" Type="http://schemas.openxmlformats.org/officeDocument/2006/relationships/slideLayout" Target="../slideLayouts/slideLayout3.xml"/><Relationship Id="rId1" Type="http://schemas.openxmlformats.org/officeDocument/2006/relationships/video" Target="https://www.youtube.com/embed/xzUKQ_ooWCQ" TargetMode="External"/></Relationships>
</file>

<file path=ppt/slides/_rels/slide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4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extBox 1">
            <a:hlinkClick r:id="rId2"/>
          </p:cNvPr>
          <p:cNvSpPr txBox="1"/>
          <p:nvPr/>
        </p:nvSpPr>
        <p:spPr>
          <a:xfrm>
            <a:off x="-612576" y="4876006"/>
            <a:ext cx="9144000" cy="338554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До підручника «Українська мова та читання. 3 клас» (О. Л. Іщенко, А. Ю. 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І</a:t>
            </a:r>
            <a:r>
              <a:rPr lang="uk-UA" altLang="ko-KR" sz="800" b="1" dirty="0" smtClean="0">
                <a:solidFill>
                  <a:schemeClr val="bg1"/>
                </a:solidFill>
                <a:cs typeface="Arial" pitchFamily="34" charset="0"/>
              </a:rPr>
              <a:t>щенко). Видавництво «Літера». </a:t>
            </a:r>
            <a:r>
              <a:rPr lang="en-US" altLang="ko-KR" sz="800" b="1" dirty="0">
                <a:solidFill>
                  <a:schemeClr val="bg1"/>
                </a:solidFill>
                <a:cs typeface="Arial" pitchFamily="34" charset="0"/>
              </a:rPr>
              <a:t>©</a:t>
            </a:r>
            <a:r>
              <a:rPr lang="uk-UA" altLang="ko-KR" sz="800" b="1" dirty="0">
                <a:solidFill>
                  <a:schemeClr val="bg1"/>
                </a:solidFill>
                <a:cs typeface="Arial" pitchFamily="34" charset="0"/>
              </a:rPr>
              <a:t> Іщенко О. Л., 2020</a:t>
            </a:r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  <a:p>
            <a:pPr algn="ctr"/>
            <a:endParaRPr lang="ko-KR" altLang="en-US" sz="800" b="1" dirty="0">
              <a:solidFill>
                <a:schemeClr val="bg1"/>
              </a:solidFill>
              <a:cs typeface="Arial" pitchFamily="34" charset="0"/>
            </a:endParaRPr>
          </a:p>
        </p:txBody>
      </p:sp>
      <p:sp>
        <p:nvSpPr>
          <p:cNvPr id="3" name="Text Placeholder 2"/>
          <p:cNvSpPr>
            <a:spLocks noGrp="1"/>
          </p:cNvSpPr>
          <p:nvPr>
            <p:ph type="body" sz="quarter" idx="10"/>
          </p:nvPr>
        </p:nvSpPr>
        <p:spPr>
          <a:xfrm>
            <a:off x="0" y="1212065"/>
            <a:ext cx="9144000" cy="847162"/>
          </a:xfrm>
        </p:spPr>
        <p:txBody>
          <a:bodyPr/>
          <a:lstStyle/>
          <a:p>
            <a:r>
              <a:rPr lang="uk-UA" dirty="0" smtClean="0">
                <a:solidFill>
                  <a:srgbClr val="C00000"/>
                </a:solidFill>
              </a:rPr>
              <a:t>Створюємо </a:t>
            </a:r>
            <a:r>
              <a:rPr lang="uk-UA" dirty="0">
                <a:solidFill>
                  <a:srgbClr val="C00000"/>
                </a:solidFill>
              </a:rPr>
              <a:t>подкаст. </a:t>
            </a:r>
            <a:endParaRPr lang="uk-UA" dirty="0" smtClean="0">
              <a:solidFill>
                <a:srgbClr val="C00000"/>
              </a:solidFill>
            </a:endParaRPr>
          </a:p>
          <a:p>
            <a:r>
              <a:rPr lang="uk-UA" dirty="0" smtClean="0">
                <a:solidFill>
                  <a:srgbClr val="C00000"/>
                </a:solidFill>
              </a:rPr>
              <a:t>Юліан </a:t>
            </a:r>
            <a:r>
              <a:rPr lang="uk-UA" dirty="0" err="1" smtClean="0">
                <a:solidFill>
                  <a:srgbClr val="C00000"/>
                </a:solidFill>
              </a:rPr>
              <a:t>Ту́вім</a:t>
            </a:r>
            <a:r>
              <a:rPr lang="uk-UA" dirty="0">
                <a:solidFill>
                  <a:srgbClr val="C00000"/>
                </a:solidFill>
              </a:rPr>
              <a:t>. </a:t>
            </a:r>
            <a:r>
              <a:rPr lang="uk-UA" dirty="0" smtClean="0">
                <a:solidFill>
                  <a:srgbClr val="C00000"/>
                </a:solidFill>
              </a:rPr>
              <a:t>«Паротяг»</a:t>
            </a:r>
            <a:endParaRPr lang="en-US" altLang="ko-KR" dirty="0">
              <a:solidFill>
                <a:srgbClr val="C00000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71841378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4" name="Рисунок 3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5004983" y="1779662"/>
            <a:ext cx="4169080" cy="2859782"/>
          </a:xfrm>
          <a:prstGeom prst="rect">
            <a:avLst/>
          </a:prstGeom>
        </p:spPr>
      </p:pic>
      <p:pic>
        <p:nvPicPr>
          <p:cNvPr id="5" name="Рисунок 4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79512" y="1060525"/>
            <a:ext cx="2770943" cy="3578919"/>
          </a:xfrm>
          <a:prstGeom prst="rect">
            <a:avLst/>
          </a:prstGeom>
        </p:spPr>
      </p:pic>
      <p:pic>
        <p:nvPicPr>
          <p:cNvPr id="6" name="Рисунок 5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 rot="1248525">
            <a:off x="6106758" y="393897"/>
            <a:ext cx="2592288" cy="1819334"/>
          </a:xfrm>
          <a:prstGeom prst="rect">
            <a:avLst/>
          </a:prstGeom>
        </p:spPr>
      </p:pic>
      <p:pic>
        <p:nvPicPr>
          <p:cNvPr id="7" name="Рисунок 6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3075645" y="2122837"/>
            <a:ext cx="1804148" cy="2516400"/>
          </a:xfrm>
          <a:prstGeom prst="rect">
            <a:avLst/>
          </a:prstGeom>
        </p:spPr>
      </p:pic>
      <p:pic>
        <p:nvPicPr>
          <p:cNvPr id="8" name="Рисунок 7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067945" y="-21836"/>
            <a:ext cx="2019890" cy="2032034"/>
          </a:xfrm>
          <a:prstGeom prst="rect">
            <a:avLst/>
          </a:prstGeom>
        </p:spPr>
      </p:pic>
      <p:pic>
        <p:nvPicPr>
          <p:cNvPr id="9" name="Рисунок 8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2049817" y="74912"/>
            <a:ext cx="1987069" cy="1488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51497533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Рисунок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63688" y="339502"/>
            <a:ext cx="5572125" cy="4095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832471867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Рисунок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547664" y="267494"/>
            <a:ext cx="6010275" cy="38957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677530941"/>
      </p:ext>
    </p:extLst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TxKgh4Aktwk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0" y="128587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028059892"/>
      </p:ext>
    </p:extLst>
  </p:cSld>
  <p:clrMapOvr>
    <a:masterClrMapping/>
  </p:clrMapOvr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R-IXoSd1mbw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0" y="128587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001065042"/>
      </p:ext>
    </p:extLst>
  </p:cSld>
  <p:clrMapOvr>
    <a:masterClrMapping/>
  </p:clrMapOvr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xzUKQ_ooWCQ"/>
          <p:cNvPicPr>
            <a:picLocks noRot="1" noChangeAspect="1"/>
          </p:cNvPicPr>
          <p:nvPr>
            <a:videoFile r:link="rId1"/>
          </p:nvPr>
        </p:nvPicPr>
        <p:blipFill>
          <a:blip r:embed="rId3"/>
          <a:stretch>
            <a:fillRect/>
          </a:stretch>
        </p:blipFill>
        <p:spPr>
          <a:xfrm>
            <a:off x="2286000" y="1285875"/>
            <a:ext cx="4572000" cy="257175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5424452"/>
      </p:ext>
    </p:extLst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" name="AutoShape 92"/>
          <p:cNvSpPr>
            <a:spLocks noChangeArrowheads="1"/>
          </p:cNvSpPr>
          <p:nvPr/>
        </p:nvSpPr>
        <p:spPr bwMode="auto">
          <a:xfrm rot="5400000" flipH="1">
            <a:off x="5797741" y="-1369850"/>
            <a:ext cx="936104" cy="4498822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3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1" name="AutoShape 92"/>
          <p:cNvSpPr>
            <a:spLocks noChangeArrowheads="1"/>
          </p:cNvSpPr>
          <p:nvPr/>
        </p:nvSpPr>
        <p:spPr bwMode="auto">
          <a:xfrm rot="5400000" flipH="1">
            <a:off x="5908186" y="-204813"/>
            <a:ext cx="834581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4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2" name="AutoShape 92"/>
          <p:cNvSpPr>
            <a:spLocks noChangeArrowheads="1"/>
          </p:cNvSpPr>
          <p:nvPr/>
        </p:nvSpPr>
        <p:spPr bwMode="auto">
          <a:xfrm rot="5400000" flipH="1">
            <a:off x="5885914" y="804119"/>
            <a:ext cx="879124" cy="438900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1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3" name="AutoShape 92"/>
          <p:cNvSpPr>
            <a:spLocks noChangeArrowheads="1"/>
          </p:cNvSpPr>
          <p:nvPr/>
        </p:nvSpPr>
        <p:spPr bwMode="auto">
          <a:xfrm rot="5400000" flipH="1">
            <a:off x="5689728" y="2097971"/>
            <a:ext cx="1152128" cy="4259926"/>
          </a:xfrm>
          <a:prstGeom prst="round2SameRect">
            <a:avLst>
              <a:gd name="adj1" fmla="val 50000"/>
              <a:gd name="adj2" fmla="val 0"/>
            </a:avLst>
          </a:prstGeom>
          <a:solidFill>
            <a:schemeClr val="bg1"/>
          </a:solidFill>
          <a:ln w="25400">
            <a:solidFill>
              <a:schemeClr val="accent2"/>
            </a:solidFill>
            <a:headEnd/>
            <a:tailEnd/>
          </a:ln>
          <a:effectLst/>
          <a:scene3d>
            <a:camera prst="orthographicFront">
              <a:rot lat="0" lon="0" rev="0"/>
            </a:camera>
            <a:lightRig rig="brightRoom" dir="t">
              <a:rot lat="0" lon="0" rev="600000"/>
            </a:lightRig>
          </a:scene3d>
          <a:sp3d prstMaterial="metal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6" name="TextBox 10"/>
          <p:cNvSpPr txBox="1"/>
          <p:nvPr/>
        </p:nvSpPr>
        <p:spPr bwMode="auto">
          <a:xfrm>
            <a:off x="4370902" y="464535"/>
            <a:ext cx="4232136" cy="1200329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/>
              <a:t>Я вчуся виразно читати, передаючи </a:t>
            </a:r>
            <a:endParaRPr lang="uk-UA" dirty="0" smtClean="0"/>
          </a:p>
          <a:p>
            <a:r>
              <a:rPr lang="uk-UA" dirty="0" smtClean="0"/>
              <a:t>за </a:t>
            </a:r>
            <a:r>
              <a:rPr lang="uk-UA" dirty="0"/>
              <a:t>допомогою голосу, темпу, ритму </a:t>
            </a:r>
            <a:endParaRPr lang="uk-UA" dirty="0" smtClean="0"/>
          </a:p>
          <a:p>
            <a:r>
              <a:rPr lang="uk-UA" dirty="0" smtClean="0"/>
              <a:t>настрій </a:t>
            </a:r>
            <a:r>
              <a:rPr lang="uk-UA" dirty="0"/>
              <a:t>вірша.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18" name="AutoShape 92"/>
          <p:cNvSpPr>
            <a:spLocks noChangeAspect="1" noChangeArrowheads="1"/>
          </p:cNvSpPr>
          <p:nvPr/>
        </p:nvSpPr>
        <p:spPr bwMode="auto">
          <a:xfrm rot="16200000" flipH="1">
            <a:off x="3682707" y="487227"/>
            <a:ext cx="710466" cy="710466"/>
          </a:xfrm>
          <a:prstGeom prst="ellipse">
            <a:avLst/>
          </a:prstGeom>
          <a:solidFill>
            <a:schemeClr val="accent3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19" name="AutoShape 92"/>
          <p:cNvSpPr>
            <a:spLocks noChangeAspect="1" noChangeArrowheads="1"/>
          </p:cNvSpPr>
          <p:nvPr/>
        </p:nvSpPr>
        <p:spPr bwMode="auto">
          <a:xfrm rot="16200000" flipH="1">
            <a:off x="3674552" y="1614399"/>
            <a:ext cx="718621" cy="718621"/>
          </a:xfrm>
          <a:prstGeom prst="ellipse">
            <a:avLst/>
          </a:prstGeom>
          <a:solidFill>
            <a:schemeClr val="accent4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1" name="AutoShape 92"/>
          <p:cNvSpPr>
            <a:spLocks noChangeAspect="1" noChangeArrowheads="1"/>
          </p:cNvSpPr>
          <p:nvPr/>
        </p:nvSpPr>
        <p:spPr bwMode="auto">
          <a:xfrm rot="16200000" flipH="1">
            <a:off x="3764230" y="3734944"/>
            <a:ext cx="628943" cy="628943"/>
          </a:xfrm>
          <a:prstGeom prst="ellipse">
            <a:avLst/>
          </a:prstGeom>
          <a:solidFill>
            <a:schemeClr val="accent2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23" name="직사각형 69"/>
          <p:cNvSpPr/>
          <p:nvPr/>
        </p:nvSpPr>
        <p:spPr>
          <a:xfrm>
            <a:off x="3748797" y="551006"/>
            <a:ext cx="525568" cy="523220"/>
          </a:xfrm>
          <a:prstGeom prst="rect">
            <a:avLst/>
          </a:prstGeom>
        </p:spPr>
        <p:txBody>
          <a:bodyPr wrap="squar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>
              <a:defRPr/>
            </a:pPr>
            <a:r>
              <a:rPr lang="uk-UA" altLang="ko-KR" sz="2800" b="1" dirty="0" smtClean="0">
                <a:solidFill>
                  <a:schemeClr val="bg1"/>
                </a:solidFill>
                <a:cs typeface="Arial" pitchFamily="34" charset="0"/>
              </a:rPr>
              <a:t>1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4" name="직사각형 109"/>
          <p:cNvSpPr>
            <a:spLocks noChangeArrowheads="1"/>
          </p:cNvSpPr>
          <p:nvPr/>
        </p:nvSpPr>
        <p:spPr bwMode="auto">
          <a:xfrm>
            <a:off x="3845420" y="1664864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2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26" name="직사각형 112"/>
          <p:cNvSpPr>
            <a:spLocks noChangeArrowheads="1"/>
          </p:cNvSpPr>
          <p:nvPr/>
        </p:nvSpPr>
        <p:spPr bwMode="auto">
          <a:xfrm>
            <a:off x="3845420" y="3795498"/>
            <a:ext cx="385041" cy="507833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4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  <p:sp>
        <p:nvSpPr>
          <p:cNvPr id="49" name="TextBox 10"/>
          <p:cNvSpPr txBox="1"/>
          <p:nvPr/>
        </p:nvSpPr>
        <p:spPr bwMode="auto">
          <a:xfrm>
            <a:off x="4455876" y="2655459"/>
            <a:ext cx="3805134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r>
              <a:rPr lang="uk-UA" dirty="0"/>
              <a:t>Я вчуся презентувати результати </a:t>
            </a:r>
            <a:r>
              <a:rPr lang="uk-UA" dirty="0" smtClean="0"/>
              <a:t>роботи групи.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2" name="TextBox 10"/>
          <p:cNvSpPr txBox="1"/>
          <p:nvPr/>
        </p:nvSpPr>
        <p:spPr bwMode="auto">
          <a:xfrm>
            <a:off x="4406315" y="1795442"/>
            <a:ext cx="4070883" cy="646331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озвучувати вірш у групі.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55" name="TextBox 10"/>
          <p:cNvSpPr txBox="1"/>
          <p:nvPr/>
        </p:nvSpPr>
        <p:spPr bwMode="auto">
          <a:xfrm>
            <a:off x="4450717" y="3809088"/>
            <a:ext cx="3930540" cy="923330"/>
          </a:xfrm>
          <a:prstGeom prst="rect">
            <a:avLst/>
          </a:prstGeom>
          <a:noFill/>
          <a:effectLst/>
        </p:spPr>
        <p:txBody>
          <a:bodyPr wrap="square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lvl="0"/>
            <a:r>
              <a:rPr lang="uk-UA" dirty="0"/>
              <a:t>Я вчуся обговорювати результати роботи своїх товаришів.</a:t>
            </a:r>
            <a:endParaRPr lang="ru-RU" dirty="0"/>
          </a:p>
          <a:p>
            <a:pPr lvl="0"/>
            <a:endParaRPr lang="ru-RU" dirty="0"/>
          </a:p>
        </p:txBody>
      </p:sp>
      <p:sp>
        <p:nvSpPr>
          <p:cNvPr id="2" name="Text Placeholder 1"/>
          <p:cNvSpPr>
            <a:spLocks noGrp="1"/>
          </p:cNvSpPr>
          <p:nvPr>
            <p:ph type="body" sz="quarter" idx="10"/>
          </p:nvPr>
        </p:nvSpPr>
        <p:spPr>
          <a:xfrm>
            <a:off x="683568" y="483518"/>
            <a:ext cx="2835600" cy="1224136"/>
          </a:xfrm>
        </p:spPr>
        <p:txBody>
          <a:bodyPr/>
          <a:lstStyle/>
          <a:p>
            <a:r>
              <a:rPr lang="uk-UA" b="1" dirty="0">
                <a:solidFill>
                  <a:srgbClr val="C00000"/>
                </a:solidFill>
              </a:rPr>
              <a:t>Перевіряю себе</a:t>
            </a:r>
            <a:endParaRPr lang="ru-RU" dirty="0">
              <a:solidFill>
                <a:srgbClr val="C00000"/>
              </a:solidFill>
            </a:endParaRPr>
          </a:p>
        </p:txBody>
      </p:sp>
      <p:sp>
        <p:nvSpPr>
          <p:cNvPr id="57" name="AutoShape 92"/>
          <p:cNvSpPr>
            <a:spLocks noChangeAspect="1" noChangeArrowheads="1"/>
          </p:cNvSpPr>
          <p:nvPr/>
        </p:nvSpPr>
        <p:spPr bwMode="auto">
          <a:xfrm rot="16200000" flipH="1">
            <a:off x="3753597" y="2608084"/>
            <a:ext cx="648000" cy="648000"/>
          </a:xfrm>
          <a:prstGeom prst="ellipse">
            <a:avLst/>
          </a:prstGeom>
          <a:solidFill>
            <a:schemeClr val="accent1"/>
          </a:solidFill>
          <a:ln>
            <a:noFill/>
            <a:headEnd/>
            <a:tailEnd/>
          </a:ln>
          <a:effectLst/>
          <a:scene3d>
            <a:camera prst="orthographicFront">
              <a:rot lat="0" lon="0" rev="0"/>
            </a:camera>
            <a:lightRig rig="contrasting" dir="t">
              <a:rot lat="0" lon="0" rev="1500000"/>
            </a:lightRig>
          </a:scene3d>
          <a:sp3d prstMaterial="metal">
            <a:bevelT w="0" h="0"/>
          </a:sp3d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wrap="none" anchor="ctr"/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lt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 fontAlgn="auto">
              <a:spcBef>
                <a:spcPts val="0"/>
              </a:spcBef>
              <a:spcAft>
                <a:spcPts val="0"/>
              </a:spcAft>
              <a:defRPr/>
            </a:pPr>
            <a:endParaRPr kumimoji="0" lang="ko-KR" altLang="en-US" sz="2800" dirty="0">
              <a:solidFill>
                <a:schemeClr val="bg1"/>
              </a:solidFill>
              <a:latin typeface="Arial Black" pitchFamily="34" charset="0"/>
            </a:endParaRPr>
          </a:p>
        </p:txBody>
      </p:sp>
      <p:sp>
        <p:nvSpPr>
          <p:cNvPr id="58" name="직사각형 110"/>
          <p:cNvSpPr>
            <a:spLocks noChangeArrowheads="1"/>
          </p:cNvSpPr>
          <p:nvPr/>
        </p:nvSpPr>
        <p:spPr bwMode="auto">
          <a:xfrm>
            <a:off x="3894123" y="2665968"/>
            <a:ext cx="385041" cy="523220"/>
          </a:xfrm>
          <a:prstGeom prst="rect">
            <a:avLst/>
          </a:prstGeom>
          <a:noFill/>
          <a:ln w="9525">
            <a:noFill/>
            <a:miter lim="800000"/>
            <a:headEnd/>
            <a:tailEnd/>
          </a:ln>
        </p:spPr>
        <p:txBody>
          <a:bodyPr wrap="none" anchor="ctr">
            <a:spAutoFit/>
          </a:bodyPr>
          <a:lstStyle>
            <a:defPPr>
              <a:defRPr lang="ko-KR"/>
            </a:defPPr>
            <a:lvl1pPr marL="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1pPr>
            <a:lvl2pPr marL="457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2pPr>
            <a:lvl3pPr marL="914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3pPr>
            <a:lvl4pPr marL="1371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4pPr>
            <a:lvl5pPr marL="18288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5pPr>
            <a:lvl6pPr marL="22860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6pPr>
            <a:lvl7pPr marL="27432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7pPr>
            <a:lvl8pPr marL="32004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8pPr>
            <a:lvl9pPr marL="3657600" algn="l" defTabSz="914400" rtl="0" eaLnBrk="1" latinLnBrk="1" hangingPunct="1">
              <a:defRPr sz="1800" kern="1200">
                <a:solidFill>
                  <a:schemeClr val="tx1"/>
                </a:solidFill>
                <a:latin typeface="+mn-lt"/>
                <a:ea typeface="+mn-ea"/>
                <a:cs typeface="+mn-cs"/>
              </a:defRPr>
            </a:lvl9pPr>
          </a:lstStyle>
          <a:p>
            <a:pPr algn="ctr"/>
            <a:r>
              <a:rPr lang="uk-UA" altLang="ko-KR" sz="2800" b="1" dirty="0" smtClean="0">
                <a:solidFill>
                  <a:schemeClr val="bg1"/>
                </a:solidFill>
                <a:cs typeface="Arial" charset="0"/>
              </a:rPr>
              <a:t>3</a:t>
            </a:r>
            <a:endParaRPr lang="ko-KR" altLang="en-US" sz="2800" dirty="0">
              <a:solidFill>
                <a:schemeClr val="bg1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174943278"/>
      </p:ext>
    </p:extLst>
  </p:cSld>
  <p:clrMapOvr>
    <a:masterClrMapping/>
  </p:clrMapOvr>
</p:sld>
</file>

<file path=ppt/theme/theme1.xml><?xml version="1.0" encoding="utf-8"?>
<a:theme xmlns:a="http://schemas.openxmlformats.org/drawingml/2006/main" name="Cover and End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Contents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Section Break Slide Master">
  <a:themeElements>
    <a:clrScheme name="ALLPPT-COLOR-A09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DF2619"/>
      </a:accent1>
      <a:accent2>
        <a:srgbClr val="8388E3"/>
      </a:accent2>
      <a:accent3>
        <a:srgbClr val="EC771B"/>
      </a:accent3>
      <a:accent4>
        <a:srgbClr val="B2F608"/>
      </a:accent4>
      <a:accent5>
        <a:srgbClr val="F6E213"/>
      </a:accent5>
      <a:accent6>
        <a:srgbClr val="CBCBCB"/>
      </a:accent6>
      <a:hlink>
        <a:srgbClr val="FFFFFF"/>
      </a:hlink>
      <a:folHlink>
        <a:srgbClr val="FFFFFF"/>
      </a:folHlink>
    </a:clrScheme>
    <a:fontScheme name="ALLPPT FONT">
      <a:majorFont>
        <a:latin typeface="Arial"/>
        <a:ea typeface="Arial Unicode MS"/>
        <a:cs typeface=""/>
      </a:majorFont>
      <a:minorFont>
        <a:latin typeface="Arial"/>
        <a:ea typeface="Arial Unicode MS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4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5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맑은 고딕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2345</TotalTime>
  <Words>88</Words>
  <Application>Microsoft Office PowerPoint</Application>
  <PresentationFormat>Экран (16:9)</PresentationFormat>
  <Paragraphs>14</Paragraphs>
  <Slides>8</Slides>
  <Notes>0</Notes>
  <HiddenSlides>0</HiddenSlides>
  <MMClips>3</MMClips>
  <ScaleCrop>false</ScaleCrop>
  <HeadingPairs>
    <vt:vector size="6" baseType="variant">
      <vt:variant>
        <vt:lpstr>Использованные шрифты</vt:lpstr>
      </vt:variant>
      <vt:variant>
        <vt:i4>4</vt:i4>
      </vt:variant>
      <vt:variant>
        <vt:lpstr>Тема</vt:lpstr>
      </vt:variant>
      <vt:variant>
        <vt:i4>3</vt:i4>
      </vt:variant>
      <vt:variant>
        <vt:lpstr>Заголовки слайдов</vt:lpstr>
      </vt:variant>
      <vt:variant>
        <vt:i4>8</vt:i4>
      </vt:variant>
    </vt:vector>
  </HeadingPairs>
  <TitlesOfParts>
    <vt:vector size="15" baseType="lpstr">
      <vt:lpstr>Malgun Gothic</vt:lpstr>
      <vt:lpstr>Arial</vt:lpstr>
      <vt:lpstr>Arial Black</vt:lpstr>
      <vt:lpstr>Arial Unicode MS</vt:lpstr>
      <vt:lpstr>Cover and End Slide Master</vt:lpstr>
      <vt:lpstr>Contents Slide Master</vt:lpstr>
      <vt:lpstr>Section Break Slide Master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  <vt:lpstr>Презентация PowerPoint</vt:lpstr>
    </vt:vector>
  </TitlesOfParts>
  <Company>Microsoft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dc:creator>googleslidesppt.com;allppt.com</dc:creator>
  <cp:lastModifiedBy>Роман</cp:lastModifiedBy>
  <cp:revision>126</cp:revision>
  <dcterms:created xsi:type="dcterms:W3CDTF">2016-12-05T23:26:54Z</dcterms:created>
  <dcterms:modified xsi:type="dcterms:W3CDTF">2020-10-04T13:02:50Z</dcterms:modified>
</cp:coreProperties>
</file>