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7"/>
  </p:notesMasterIdLst>
  <p:handoutMasterIdLst>
    <p:handoutMasterId r:id="rId8"/>
  </p:handoutMasterIdLst>
  <p:sldIdLst>
    <p:sldId id="256" r:id="rId4"/>
    <p:sldId id="309" r:id="rId5"/>
    <p:sldId id="292" r:id="rId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2020-10-11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2020-10-11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Вчимо </a:t>
            </a:r>
            <a:r>
              <a:rPr lang="uk-UA" dirty="0">
                <a:solidFill>
                  <a:srgbClr val="C00000"/>
                </a:solidFill>
              </a:rPr>
              <a:t>вірш напам’ять.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Оксана </a:t>
            </a:r>
            <a:r>
              <a:rPr lang="uk-UA" dirty="0" err="1">
                <a:solidFill>
                  <a:srgbClr val="C00000"/>
                </a:solidFill>
              </a:rPr>
              <a:t>Сенатович</a:t>
            </a:r>
            <a:r>
              <a:rPr lang="uk-UA" dirty="0">
                <a:solidFill>
                  <a:srgbClr val="C00000"/>
                </a:solidFill>
              </a:rPr>
              <a:t>. «Чапля і крапля»</a:t>
            </a:r>
            <a:endParaRPr lang="ru-RU" dirty="0">
              <a:solidFill>
                <a:srgbClr val="C00000"/>
              </a:solidFill>
            </a:endParaRPr>
          </a:p>
          <a:p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483518"/>
            <a:ext cx="4959380" cy="3642915"/>
          </a:xfrm>
          <a:prstGeom prst="rect">
            <a:avLst/>
          </a:prstGeom>
        </p:spPr>
      </p:pic>
      <p:pic>
        <p:nvPicPr>
          <p:cNvPr id="6" name="06-grade-3-ukrmova-ch1-chaplja_i_kraplj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092280" y="177966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95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3439" y="627950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виразно читати вірші</a:t>
            </a:r>
            <a:r>
              <a:rPr lang="uk-UA" dirty="0" smtClean="0"/>
              <a:t>.</a:t>
            </a:r>
            <a:r>
              <a:rPr lang="uk-UA" dirty="0"/>
              <a:t> 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88191" y="1662135"/>
            <a:ext cx="3755201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відповісти на запитання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змістом вірша.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0492" y="2617068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 спосіб, який допоможе вчити вірші напам’ять.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/>
              <a:t>Я  вмію шукати </a:t>
            </a:r>
            <a:r>
              <a:rPr lang="uk-UA"/>
              <a:t>відповіді </a:t>
            </a:r>
            <a:endParaRPr lang="uk-UA" smtClean="0"/>
          </a:p>
          <a:p>
            <a:pPr lvl="0"/>
            <a:r>
              <a:rPr lang="uk-UA" smtClean="0"/>
              <a:t>на </a:t>
            </a:r>
            <a:r>
              <a:rPr lang="uk-UA"/>
              <a:t>запитання в парі.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2262</TotalTime>
  <Words>87</Words>
  <Application>Microsoft Office PowerPoint</Application>
  <PresentationFormat>Экран (16:9)</PresentationFormat>
  <Paragraphs>14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Malgun Gothic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117</cp:revision>
  <dcterms:created xsi:type="dcterms:W3CDTF">2016-12-05T23:26:54Z</dcterms:created>
  <dcterms:modified xsi:type="dcterms:W3CDTF">2020-10-11T14:30:24Z</dcterms:modified>
</cp:coreProperties>
</file>