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7"/>
  </p:notesMasterIdLst>
  <p:handoutMasterIdLst>
    <p:handoutMasterId r:id="rId8"/>
  </p:handoutMasterIdLst>
  <p:sldIdLst>
    <p:sldId id="256" r:id="rId4"/>
    <p:sldId id="305" r:id="rId5"/>
    <p:sldId id="292" r:id="rId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2020-10-11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2020-10-11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9512" y="483518"/>
            <a:ext cx="9144000" cy="847162"/>
          </a:xfrm>
        </p:spPr>
        <p:txBody>
          <a:bodyPr/>
          <a:lstStyle/>
          <a:p>
            <a:endParaRPr lang="uk-UA" dirty="0" smtClean="0">
              <a:solidFill>
                <a:srgbClr val="C00000"/>
              </a:solidFill>
            </a:endParaRPr>
          </a:p>
          <a:p>
            <a:r>
              <a:rPr lang="uk-UA" sz="3200" dirty="0" smtClean="0">
                <a:solidFill>
                  <a:srgbClr val="C00000"/>
                </a:solidFill>
              </a:rPr>
              <a:t>Шукаємо </a:t>
            </a:r>
            <a:r>
              <a:rPr lang="uk-UA" sz="3200" dirty="0">
                <a:solidFill>
                  <a:srgbClr val="C00000"/>
                </a:solidFill>
              </a:rPr>
              <a:t>відповіді на запитання. </a:t>
            </a:r>
            <a:endParaRPr lang="uk-UA" sz="3200" dirty="0" smtClean="0">
              <a:solidFill>
                <a:srgbClr val="C00000"/>
              </a:solidFill>
            </a:endParaRPr>
          </a:p>
          <a:p>
            <a:r>
              <a:rPr lang="uk-UA" sz="3200" dirty="0" smtClean="0">
                <a:solidFill>
                  <a:srgbClr val="C00000"/>
                </a:solidFill>
              </a:rPr>
              <a:t>Н</a:t>
            </a:r>
            <a:r>
              <a:rPr lang="uk-UA" sz="3200" dirty="0">
                <a:solidFill>
                  <a:srgbClr val="C00000"/>
                </a:solidFill>
              </a:rPr>
              <a:t>. </a:t>
            </a:r>
            <a:r>
              <a:rPr lang="uk-UA" sz="3200" dirty="0" err="1">
                <a:solidFill>
                  <a:srgbClr val="C00000"/>
                </a:solidFill>
              </a:rPr>
              <a:t>Гузєєва</a:t>
            </a:r>
            <a:r>
              <a:rPr lang="uk-UA" sz="3200" dirty="0">
                <a:solidFill>
                  <a:srgbClr val="C00000"/>
                </a:solidFill>
              </a:rPr>
              <a:t>. </a:t>
            </a:r>
            <a:r>
              <a:rPr lang="uk-UA" sz="3200" dirty="0">
                <a:solidFill>
                  <a:srgbClr val="C00000"/>
                </a:solidFill>
              </a:rPr>
              <a:t>«Любов та 17 страждань </a:t>
            </a:r>
            <a:endParaRPr lang="uk-UA" sz="3200" dirty="0" smtClean="0">
              <a:solidFill>
                <a:srgbClr val="C00000"/>
              </a:solidFill>
            </a:endParaRPr>
          </a:p>
          <a:p>
            <a:r>
              <a:rPr lang="uk-UA" sz="3200" dirty="0" smtClean="0">
                <a:solidFill>
                  <a:srgbClr val="C00000"/>
                </a:solidFill>
              </a:rPr>
              <a:t>Петрика </a:t>
            </a:r>
            <a:r>
              <a:rPr lang="uk-UA" sz="3200" dirty="0" err="1">
                <a:solidFill>
                  <a:srgbClr val="C00000"/>
                </a:solidFill>
              </a:rPr>
              <a:t>П’яточкіна</a:t>
            </a:r>
            <a:r>
              <a:rPr lang="uk-UA" sz="3200" dirty="0">
                <a:solidFill>
                  <a:srgbClr val="C00000"/>
                </a:solidFill>
              </a:rPr>
              <a:t>»</a:t>
            </a:r>
            <a:r>
              <a:rPr lang="uk-UA" sz="3200" dirty="0">
                <a:solidFill>
                  <a:srgbClr val="C00000"/>
                </a:solidFill>
              </a:rPr>
              <a:t> </a:t>
            </a:r>
            <a:endParaRPr lang="en-US" altLang="ko-KR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339502"/>
            <a:ext cx="3168352" cy="3938820"/>
          </a:xfrm>
          <a:prstGeom prst="rect">
            <a:avLst/>
          </a:prstGeom>
        </p:spPr>
      </p:pic>
      <p:pic>
        <p:nvPicPr>
          <p:cNvPr id="3" name="08-grade-3-ukrmova-ch1-ljubov_ta_15_strazhdan_petry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80112" y="21648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8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59263" y="561202"/>
            <a:ext cx="389220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знаходити в прослуханому тексті відповіді на запитання.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562297" y="1637541"/>
            <a:ext cx="383345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 про своє </a:t>
            </a:r>
            <a:endParaRPr lang="uk-UA" dirty="0" smtClean="0"/>
          </a:p>
          <a:p>
            <a:pPr lvl="0"/>
            <a:r>
              <a:rPr lang="uk-UA" dirty="0" smtClean="0"/>
              <a:t>враження </a:t>
            </a:r>
            <a:r>
              <a:rPr lang="uk-UA" dirty="0"/>
              <a:t>від тексту.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00029" y="2559060"/>
            <a:ext cx="395143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 значення слів та знайти </a:t>
            </a:r>
            <a:r>
              <a:rPr lang="uk-UA" dirty="0" smtClean="0"/>
              <a:t>тлумачення </a:t>
            </a:r>
            <a:r>
              <a:rPr lang="uk-UA" dirty="0"/>
              <a:t>слів у словнику.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70825" y="3760752"/>
            <a:ext cx="393054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дати письмову відповідь </a:t>
            </a:r>
            <a:endParaRPr lang="uk-UA" dirty="0" smtClean="0"/>
          </a:p>
          <a:p>
            <a:pPr lvl="0"/>
            <a:r>
              <a:rPr lang="uk-UA" dirty="0" smtClean="0"/>
              <a:t>на </a:t>
            </a:r>
            <a:r>
              <a:rPr lang="uk-UA" dirty="0"/>
              <a:t>запитання.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2608084"/>
            <a:ext cx="718890" cy="71889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45420" y="2703741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</TotalTime>
  <Words>97</Words>
  <Application>Microsoft Office PowerPoint</Application>
  <PresentationFormat>Экран (16:9)</PresentationFormat>
  <Paragraphs>16</Paragraphs>
  <Slides>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</vt:i4>
      </vt:variant>
    </vt:vector>
  </HeadingPairs>
  <TitlesOfParts>
    <vt:vector size="10" baseType="lpstr">
      <vt:lpstr>Malgun Gothic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112</cp:revision>
  <dcterms:created xsi:type="dcterms:W3CDTF">2016-12-05T23:26:54Z</dcterms:created>
  <dcterms:modified xsi:type="dcterms:W3CDTF">2020-10-11T15:49:40Z</dcterms:modified>
</cp:coreProperties>
</file>