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9"/>
  </p:notesMasterIdLst>
  <p:handoutMasterIdLst>
    <p:handoutMasterId r:id="rId10"/>
  </p:handoutMasterIdLst>
  <p:sldIdLst>
    <p:sldId id="256" r:id="rId4"/>
    <p:sldId id="287" r:id="rId5"/>
    <p:sldId id="314" r:id="rId6"/>
    <p:sldId id="313" r:id="rId7"/>
    <p:sldId id="292" r:id="rId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2020-11-08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2020-11-08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79512" y="1275606"/>
            <a:ext cx="9144000" cy="847162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Уявл</a:t>
            </a:r>
            <a:r>
              <a:rPr lang="uk-UA" dirty="0" smtClean="0">
                <a:solidFill>
                  <a:srgbClr val="C00000"/>
                </a:solidFill>
              </a:rPr>
              <a:t>яємо героя</a:t>
            </a:r>
            <a:r>
              <a:rPr lang="uk-UA" dirty="0" smtClean="0">
                <a:solidFill>
                  <a:srgbClr val="C00000"/>
                </a:solidFill>
              </a:rPr>
              <a:t>. </a:t>
            </a:r>
            <a:endParaRPr lang="uk-UA" dirty="0" smtClean="0">
              <a:solidFill>
                <a:srgbClr val="C00000"/>
              </a:solidFill>
            </a:endParaRPr>
          </a:p>
          <a:p>
            <a:r>
              <a:rPr lang="uk-UA" dirty="0" err="1" smtClean="0">
                <a:solidFill>
                  <a:srgbClr val="C00000"/>
                </a:solidFill>
              </a:rPr>
              <a:t>Роальд</a:t>
            </a:r>
            <a:r>
              <a:rPr lang="uk-UA" dirty="0" smtClean="0">
                <a:solidFill>
                  <a:srgbClr val="C00000"/>
                </a:solidFill>
              </a:rPr>
              <a:t> </a:t>
            </a:r>
            <a:r>
              <a:rPr lang="uk-UA" dirty="0" err="1">
                <a:solidFill>
                  <a:srgbClr val="C00000"/>
                </a:solidFill>
              </a:rPr>
              <a:t>Дал</a:t>
            </a:r>
            <a:r>
              <a:rPr lang="uk-UA" dirty="0">
                <a:solidFill>
                  <a:srgbClr val="C00000"/>
                </a:solidFill>
              </a:rPr>
              <a:t>. «Чарлі і шоколадна </a:t>
            </a:r>
            <a:endParaRPr lang="uk-UA" dirty="0" smtClean="0">
              <a:solidFill>
                <a:srgbClr val="C00000"/>
              </a:solidFill>
            </a:endParaRPr>
          </a:p>
          <a:p>
            <a:r>
              <a:rPr lang="uk-UA" dirty="0" smtClean="0">
                <a:solidFill>
                  <a:srgbClr val="C00000"/>
                </a:solidFill>
              </a:rPr>
              <a:t>фабрика</a:t>
            </a:r>
            <a:r>
              <a:rPr lang="uk-UA" dirty="0">
                <a:solidFill>
                  <a:srgbClr val="C00000"/>
                </a:solidFill>
              </a:rPr>
              <a:t>»</a:t>
            </a:r>
            <a:endParaRPr lang="ru-RU" dirty="0">
              <a:solidFill>
                <a:srgbClr val="C00000"/>
              </a:solidFill>
            </a:endParaRPr>
          </a:p>
          <a:p>
            <a:endParaRPr lang="en-US" altLang="ko-KR" sz="4000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576" y="267494"/>
            <a:ext cx="5845879" cy="327017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9952" y="2067694"/>
            <a:ext cx="4643193" cy="2778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4160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0250" y="94749"/>
            <a:ext cx="3743499" cy="5059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950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123478"/>
            <a:ext cx="5000600" cy="465829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19672" y="1923678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327884" y="1951552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984986" y="1979426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1619672" y="4299942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275856" y="4412443"/>
            <a:ext cx="72008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5076056" y="2859782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 smtClean="0"/>
              <a:t>Для охочих:</a:t>
            </a:r>
          </a:p>
          <a:p>
            <a:endParaRPr lang="uk-UA" dirty="0"/>
          </a:p>
          <a:p>
            <a:r>
              <a:rPr lang="uk-UA" b="1" dirty="0" smtClean="0">
                <a:solidFill>
                  <a:srgbClr val="C00000"/>
                </a:solidFill>
              </a:rPr>
              <a:t>Як намалювати Віллі </a:t>
            </a:r>
            <a:r>
              <a:rPr lang="uk-UA" b="1" dirty="0" err="1" smtClean="0">
                <a:solidFill>
                  <a:srgbClr val="C00000"/>
                </a:solidFill>
              </a:rPr>
              <a:t>Вонку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6383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833744" y="1953955"/>
            <a:ext cx="864096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459263" y="561202"/>
            <a:ext cx="359603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знайти в тексті відповіді на запитання.</a:t>
            </a:r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562296" y="1637541"/>
            <a:ext cx="3952907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висловити своє ставлення до прочитаного.</a:t>
            </a:r>
            <a:endParaRPr lang="ru-RU" dirty="0"/>
          </a:p>
          <a:p>
            <a:endParaRPr lang="ko-KR" altLang="en-US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00029" y="2559060"/>
            <a:ext cx="3951434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скласти </a:t>
            </a:r>
            <a:endParaRPr lang="uk-UA" dirty="0" smtClean="0"/>
          </a:p>
          <a:p>
            <a:pPr lvl="0"/>
            <a:r>
              <a:rPr lang="uk-UA" dirty="0" smtClean="0"/>
              <a:t>схему-характеристику </a:t>
            </a:r>
            <a:r>
              <a:rPr lang="uk-UA" dirty="0"/>
              <a:t>героя.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70825" y="3760752"/>
            <a:ext cx="393054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записати свої думки про </a:t>
            </a:r>
            <a:endParaRPr lang="uk-UA" dirty="0" smtClean="0"/>
          </a:p>
          <a:p>
            <a:pPr lvl="0"/>
            <a:r>
              <a:rPr lang="uk-UA" dirty="0" smtClean="0"/>
              <a:t>текст</a:t>
            </a:r>
            <a:r>
              <a:rPr lang="uk-UA" dirty="0"/>
              <a:t>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2608084"/>
            <a:ext cx="718890" cy="71889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45420" y="2703741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2211</TotalTime>
  <Words>91</Words>
  <Application>Microsoft Office PowerPoint</Application>
  <PresentationFormat>Экран (16:9)</PresentationFormat>
  <Paragraphs>18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맑은 고딕</vt:lpstr>
      <vt:lpstr>Arial</vt:lpstr>
      <vt:lpstr>Arial Black</vt:lpstr>
      <vt:lpstr>Arial Unicode MS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114</cp:revision>
  <dcterms:created xsi:type="dcterms:W3CDTF">2016-12-05T23:26:54Z</dcterms:created>
  <dcterms:modified xsi:type="dcterms:W3CDTF">2020-11-08T12:14:45Z</dcterms:modified>
</cp:coreProperties>
</file>