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56" r:id="rId4"/>
    <p:sldId id="310" r:id="rId5"/>
    <p:sldId id="311" r:id="rId6"/>
    <p:sldId id="313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8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2020-11-08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learningapps.org/view1388903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12065"/>
            <a:ext cx="9144000" cy="847162"/>
          </a:xfrm>
        </p:spPr>
        <p:txBody>
          <a:bodyPr/>
          <a:lstStyle/>
          <a:p>
            <a:r>
              <a:rPr lang="uk-UA" dirty="0">
                <a:solidFill>
                  <a:srgbClr val="C00000"/>
                </a:solidFill>
              </a:rPr>
              <a:t>Ненаголошені [е], [и] в корені слова</a:t>
            </a:r>
            <a:endParaRPr lang="en-US" altLang="ko-K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339502"/>
            <a:ext cx="5934075" cy="4181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149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768219"/>
            <a:ext cx="4104456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14669" y="2387084"/>
            <a:ext cx="3914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u="sng" dirty="0">
                <a:solidFill>
                  <a:srgbClr val="2E74B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https://learningapps.org/view1388903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568" y="195486"/>
            <a:ext cx="7993707" cy="4831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471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2411760" y="627534"/>
            <a:ext cx="4219575" cy="310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059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689728" y="2097971"/>
            <a:ext cx="1152128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38121" y="521509"/>
            <a:ext cx="4232136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що ненаголошені </a:t>
            </a:r>
            <a:r>
              <a:rPr lang="uk-UA" b="1" dirty="0"/>
              <a:t>е</a:t>
            </a:r>
            <a:r>
              <a:rPr lang="uk-UA" dirty="0"/>
              <a:t>, </a:t>
            </a:r>
            <a:r>
              <a:rPr lang="uk-UA" b="1" dirty="0"/>
              <a:t>и</a:t>
            </a:r>
            <a:r>
              <a:rPr lang="uk-UA" dirty="0"/>
              <a:t> </a:t>
            </a:r>
          </a:p>
          <a:p>
            <a:pPr lvl="0"/>
            <a:r>
              <a:rPr lang="uk-UA" dirty="0"/>
              <a:t>вимовляються нечітко.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19086" y="2764421"/>
            <a:ext cx="3897330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вмію </a:t>
            </a:r>
            <a:r>
              <a:rPr lang="uk-UA" dirty="0" smtClean="0"/>
              <a:t>самостійно добирати </a:t>
            </a:r>
          </a:p>
          <a:p>
            <a:pPr lvl="0"/>
            <a:r>
              <a:rPr lang="uk-UA" dirty="0" smtClean="0"/>
              <a:t>перевірні </a:t>
            </a:r>
            <a:r>
              <a:rPr lang="uk-UA" dirty="0"/>
              <a:t>слова.</a:t>
            </a:r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1329" y="1644373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/>
              <a:t>Я можу вибрати перевірне слово із запропонованих.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01329" y="4029650"/>
            <a:ext cx="3411031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знайти опис у тексті і </a:t>
            </a:r>
            <a:endParaRPr lang="uk-UA" dirty="0" smtClean="0"/>
          </a:p>
          <a:p>
            <a:pPr lvl="0"/>
            <a:r>
              <a:rPr lang="uk-UA" dirty="0" smtClean="0"/>
              <a:t>пояснити </a:t>
            </a:r>
            <a:r>
              <a:rPr lang="uk-UA" dirty="0"/>
              <a:t>його роль.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2297</TotalTime>
  <Words>91</Words>
  <Application>Microsoft Office PowerPoint</Application>
  <PresentationFormat>Экран (16:9)</PresentationFormat>
  <Paragraphs>16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123</cp:revision>
  <dcterms:created xsi:type="dcterms:W3CDTF">2016-12-05T23:26:54Z</dcterms:created>
  <dcterms:modified xsi:type="dcterms:W3CDTF">2020-11-08T11:35:52Z</dcterms:modified>
</cp:coreProperties>
</file>