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0" r:id="rId5"/>
    <p:sldId id="311" r:id="rId6"/>
    <p:sldId id="313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1" d="100"/>
          <a:sy n="111" d="100"/>
        </p:scale>
        <p:origin x="828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learningapps.org/view1388903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>
                <a:solidFill>
                  <a:srgbClr val="C00000"/>
                </a:solidFill>
              </a:rPr>
              <a:t>Ненаголошені [е], [и] в корені слова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627534"/>
            <a:ext cx="8754765" cy="18658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2859782"/>
            <a:ext cx="7056784" cy="1107996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uk-UA" sz="2400" dirty="0"/>
              <a:t>Ненаголошені </a:t>
            </a:r>
            <a:r>
              <a:rPr lang="uk-UA" sz="2400" b="1" dirty="0"/>
              <a:t>[е], [и] </a:t>
            </a:r>
            <a:r>
              <a:rPr lang="uk-UA" sz="2400" dirty="0"/>
              <a:t>вимовляються нечітко, </a:t>
            </a:r>
            <a:endParaRPr lang="uk-UA" sz="2400" dirty="0" smtClean="0"/>
          </a:p>
          <a:p>
            <a:r>
              <a:rPr lang="uk-UA" sz="2400" dirty="0" smtClean="0"/>
              <a:t>як </a:t>
            </a:r>
            <a:r>
              <a:rPr lang="uk-UA" sz="2400" dirty="0"/>
              <a:t>щось середнє між </a:t>
            </a:r>
            <a:r>
              <a:rPr lang="uk-UA" sz="2400" b="1" dirty="0"/>
              <a:t>е</a:t>
            </a:r>
            <a:r>
              <a:rPr lang="uk-UA" sz="2400" dirty="0"/>
              <a:t> й </a:t>
            </a:r>
            <a:r>
              <a:rPr lang="uk-UA" sz="2400" b="1" dirty="0"/>
              <a:t>и</a:t>
            </a:r>
            <a:r>
              <a:rPr lang="uk-UA" sz="2400" dirty="0"/>
              <a:t> : </a:t>
            </a:r>
            <a:r>
              <a:rPr lang="en-US" sz="2400" dirty="0"/>
              <a:t>[</a:t>
            </a:r>
            <a:r>
              <a:rPr lang="uk-UA" sz="2400" dirty="0" err="1"/>
              <a:t>е</a:t>
            </a:r>
            <a:r>
              <a:rPr lang="uk-UA" sz="2400" baseline="30000" dirty="0" err="1"/>
              <a:t>и</a:t>
            </a:r>
            <a:r>
              <a:rPr lang="en-US" sz="2400" dirty="0"/>
              <a:t>], [</a:t>
            </a:r>
            <a:r>
              <a:rPr lang="uk-UA" sz="2400" dirty="0" err="1"/>
              <a:t>и</a:t>
            </a:r>
            <a:r>
              <a:rPr lang="uk-UA" sz="2400" baseline="30000" dirty="0" err="1"/>
              <a:t>е</a:t>
            </a:r>
            <a:r>
              <a:rPr lang="en-US" sz="2400" dirty="0"/>
              <a:t>]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68219"/>
            <a:ext cx="410445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4669" y="2387084"/>
            <a:ext cx="3914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rgbClr val="2E74B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https://learningapps.org/view1388903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1315247"/>
            <a:ext cx="8616652" cy="1657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71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483518"/>
            <a:ext cx="5934075" cy="146685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691680" y="2211710"/>
            <a:ext cx="4896544" cy="1868781"/>
          </a:xfrm>
          <a:prstGeom prst="rect">
            <a:avLst/>
          </a:prstGeom>
          <a:ln w="1905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1. Читаємо слово.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2. Знаходимо корінь.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Ставимо наголос.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Якщо звук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[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е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чи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[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] 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корені є наголошеним, то це слово перевірне.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8059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вмію ставити наголос у слові.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2909" y="2668144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вибрати перевірне слово із запропонованих.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401329" y="1644373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знаю, що ненаголошені </a:t>
            </a:r>
            <a:r>
              <a:rPr lang="uk-UA" b="1" dirty="0"/>
              <a:t>е</a:t>
            </a:r>
            <a:r>
              <a:rPr lang="uk-UA" dirty="0"/>
              <a:t>, </a:t>
            </a:r>
            <a:r>
              <a:rPr lang="uk-UA" b="1" dirty="0"/>
              <a:t>и</a:t>
            </a:r>
            <a:r>
              <a:rPr lang="uk-UA" dirty="0"/>
              <a:t> </a:t>
            </a:r>
            <a:endParaRPr lang="uk-UA" dirty="0" smtClean="0"/>
          </a:p>
          <a:p>
            <a:pPr lvl="0"/>
            <a:r>
              <a:rPr lang="uk-UA" dirty="0" smtClean="0"/>
              <a:t>вимовляються </a:t>
            </a:r>
            <a:r>
              <a:rPr lang="uk-UA" dirty="0"/>
              <a:t>нечітко.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401329" y="4029650"/>
            <a:ext cx="4214682" cy="36933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вмію добирати перевірні слова.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2293</TotalTime>
  <Words>146</Words>
  <Application>Microsoft Office PowerPoint</Application>
  <PresentationFormat>Экран (16:9)</PresentationFormat>
  <Paragraphs>20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122</cp:revision>
  <dcterms:created xsi:type="dcterms:W3CDTF">2016-12-05T23:26:54Z</dcterms:created>
  <dcterms:modified xsi:type="dcterms:W3CDTF">2020-11-08T11:08:48Z</dcterms:modified>
</cp:coreProperties>
</file>