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313" r:id="rId5"/>
    <p:sldId id="315" r:id="rId6"/>
    <p:sldId id="316" r:id="rId7"/>
    <p:sldId id="318" r:id="rId8"/>
    <p:sldId id="317" r:id="rId9"/>
    <p:sldId id="319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47664" y="1203598"/>
            <a:ext cx="9144000" cy="847162"/>
          </a:xfrm>
        </p:spPr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Смішно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чи</a:t>
            </a:r>
            <a:r>
              <a:rPr lang="ru-RU" dirty="0" smtClean="0">
                <a:solidFill>
                  <a:srgbClr val="C00000"/>
                </a:solidFill>
              </a:rPr>
              <a:t> страшно</a:t>
            </a:r>
            <a:endParaRPr lang="ru-RU" dirty="0">
              <a:solidFill>
                <a:srgbClr val="C00000"/>
              </a:solidFill>
            </a:endParaRPr>
          </a:p>
          <a:p>
            <a:endParaRPr lang="en-US" altLang="ko-KR" sz="4000" dirty="0" smtClean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65528">
            <a:off x="972596" y="994198"/>
            <a:ext cx="2206357" cy="287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5486"/>
            <a:ext cx="6902534" cy="466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83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974"/>
            <a:ext cx="7273171" cy="507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70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7574"/>
            <a:ext cx="6912768" cy="496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11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263" y="91033"/>
            <a:ext cx="3327161" cy="45060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95" y="1014710"/>
            <a:ext cx="4866568" cy="18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4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33350"/>
            <a:ext cx="688848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3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23678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27884" y="195155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84986" y="19794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4299942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412443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33350"/>
            <a:ext cx="688848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02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3" y="561202"/>
            <a:ext cx="359603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придумати імена </a:t>
            </a:r>
            <a:endParaRPr lang="uk-UA" dirty="0" smtClean="0"/>
          </a:p>
          <a:p>
            <a:pPr lvl="0"/>
            <a:r>
              <a:rPr lang="uk-UA" dirty="0" smtClean="0"/>
              <a:t>та </a:t>
            </a:r>
            <a:r>
              <a:rPr lang="uk-UA" dirty="0"/>
              <a:t>назви для своєї історії.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6" y="1637541"/>
            <a:ext cx="395290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своє ставлення до прочитаного.</a:t>
            </a:r>
            <a:endParaRPr lang="ru-RU" dirty="0"/>
          </a:p>
          <a:p>
            <a:endParaRPr lang="ko-KR" altLang="en-US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скласти </a:t>
            </a:r>
            <a:endParaRPr lang="uk-UA" dirty="0" smtClean="0"/>
          </a:p>
          <a:p>
            <a:pPr lvl="0"/>
            <a:r>
              <a:rPr lang="uk-UA" dirty="0" smtClean="0"/>
              <a:t>Схему до прочитаного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0825" y="3760752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припущення </a:t>
            </a:r>
            <a:endParaRPr lang="uk-UA" dirty="0" smtClean="0"/>
          </a:p>
          <a:p>
            <a:pPr lvl="0"/>
            <a:r>
              <a:rPr lang="uk-UA" dirty="0" smtClean="0"/>
              <a:t>щодо </a:t>
            </a:r>
            <a:r>
              <a:rPr lang="uk-UA" dirty="0"/>
              <a:t>продовження тексту.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76</Words>
  <Application>Microsoft Office PowerPoint</Application>
  <PresentationFormat>Экран (16:9)</PresentationFormat>
  <Paragraphs>14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118</cp:revision>
  <dcterms:created xsi:type="dcterms:W3CDTF">2016-12-05T23:26:54Z</dcterms:created>
  <dcterms:modified xsi:type="dcterms:W3CDTF">2020-11-14T15:17:41Z</dcterms:modified>
</cp:coreProperties>
</file>