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2"/>
  </p:notesMasterIdLst>
  <p:handoutMasterIdLst>
    <p:handoutMasterId r:id="rId13"/>
  </p:handoutMasterIdLst>
  <p:sldIdLst>
    <p:sldId id="256" r:id="rId4"/>
    <p:sldId id="310" r:id="rId5"/>
    <p:sldId id="311" r:id="rId6"/>
    <p:sldId id="313" r:id="rId7"/>
    <p:sldId id="314" r:id="rId8"/>
    <p:sldId id="317" r:id="rId9"/>
    <p:sldId id="315" r:id="rId10"/>
    <p:sldId id="292" r:id="rId11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2020-11-29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2020-11-29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1212065"/>
            <a:ext cx="9144000" cy="847162"/>
          </a:xfrm>
        </p:spPr>
        <p:txBody>
          <a:bodyPr/>
          <a:lstStyle/>
          <a:p>
            <a:r>
              <a:rPr lang="uk-UA" dirty="0">
                <a:solidFill>
                  <a:srgbClr val="C00000"/>
                </a:solidFill>
              </a:rPr>
              <a:t>Правильно вимовляємо слова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з </a:t>
            </a:r>
            <a:r>
              <a:rPr lang="uk-UA" dirty="0">
                <a:solidFill>
                  <a:srgbClr val="C00000"/>
                </a:solidFill>
              </a:rPr>
              <a:t>дзвінкими і глухими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приголосними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8" y="1419622"/>
            <a:ext cx="91440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497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768219"/>
            <a:ext cx="4104456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714" y="79950"/>
            <a:ext cx="3434050" cy="46142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411510"/>
            <a:ext cx="3363045" cy="4072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471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7" y="555526"/>
            <a:ext cx="5806453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059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83518"/>
            <a:ext cx="403244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57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123478"/>
            <a:ext cx="4752528" cy="48788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232" y="1419622"/>
            <a:ext cx="2240547" cy="191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293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51041"/>
            <a:ext cx="6678488" cy="2759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Шерсть: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м’яка, пухнаста, коричнева зі світлими плямами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Голова: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велика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Очі: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чорні, блискучі, маленькі, жваві,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веселі, добрі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Ніс: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Великий, чорний, блискучий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Капелюх: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червоний, великий, крислатий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Пальтечко: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синє, тіснувате, з дерев’яними застібками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Лапи: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великі, кігтисті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Вайлуватий, незграбний, з доброю посмішкою.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00" y="2074786"/>
            <a:ext cx="2443163" cy="22717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48264" y="285264"/>
            <a:ext cx="1944216" cy="175432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uk-UA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Паддін</a:t>
            </a:r>
            <a:r>
              <a:rPr lang="uk-UA" b="1" dirty="0" err="1" smtClean="0">
                <a:latin typeface="Calibri" panose="020F0502020204030204" pitchFamily="34" charset="0"/>
                <a:ea typeface="Calibri" panose="020F0502020204030204" pitchFamily="34" charset="0"/>
              </a:rPr>
              <a:t>ґ</a:t>
            </a:r>
            <a:r>
              <a:rPr lang="uk-UA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тон</a:t>
            </a:r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ведмедик, </a:t>
            </a:r>
          </a:p>
          <a:p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герой Майкла </a:t>
            </a:r>
          </a:p>
          <a:p>
            <a:r>
              <a:rPr lang="uk-UA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Бонда</a:t>
            </a:r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він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3419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689728" y="2097971"/>
            <a:ext cx="1152128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511977" y="520228"/>
            <a:ext cx="4232136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правильно вимовляю слова з </a:t>
            </a:r>
            <a:endParaRPr lang="uk-UA" dirty="0" smtClean="0"/>
          </a:p>
          <a:p>
            <a:pPr lvl="0"/>
            <a:r>
              <a:rPr lang="uk-UA" dirty="0" smtClean="0"/>
              <a:t>дзвінкими </a:t>
            </a:r>
            <a:r>
              <a:rPr lang="uk-UA" dirty="0"/>
              <a:t>приголосними перед </a:t>
            </a:r>
            <a:endParaRPr lang="uk-UA" dirty="0" smtClean="0"/>
          </a:p>
          <a:p>
            <a:pPr lvl="0"/>
            <a:r>
              <a:rPr lang="uk-UA" dirty="0" smtClean="0"/>
              <a:t>глухими </a:t>
            </a:r>
            <a:r>
              <a:rPr lang="uk-UA" dirty="0"/>
              <a:t>і в кінці </a:t>
            </a:r>
            <a:r>
              <a:rPr lang="uk-UA" dirty="0" smtClean="0"/>
              <a:t>слова.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22909" y="2668144"/>
            <a:ext cx="3805134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обґрунтовувати свою </a:t>
            </a:r>
            <a:endParaRPr lang="uk-UA" dirty="0" smtClean="0"/>
          </a:p>
          <a:p>
            <a:pPr lvl="0"/>
            <a:r>
              <a:rPr lang="uk-UA" dirty="0" smtClean="0"/>
              <a:t>думку</a:t>
            </a:r>
            <a:r>
              <a:rPr lang="uk-UA" dirty="0"/>
              <a:t>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56901" y="1539785"/>
            <a:ext cx="4070883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 smtClean="0"/>
              <a:t>Я </a:t>
            </a:r>
            <a:r>
              <a:rPr lang="uk-UA" dirty="0"/>
              <a:t>правильно </a:t>
            </a:r>
            <a:r>
              <a:rPr lang="uk-UA" dirty="0" smtClean="0"/>
              <a:t>пишу </a:t>
            </a:r>
            <a:r>
              <a:rPr lang="uk-UA" dirty="0"/>
              <a:t>слова з </a:t>
            </a:r>
          </a:p>
          <a:p>
            <a:pPr lvl="0"/>
            <a:r>
              <a:rPr lang="uk-UA" dirty="0"/>
              <a:t>дзвінкими приголосними перед </a:t>
            </a:r>
          </a:p>
          <a:p>
            <a:pPr lvl="0"/>
            <a:r>
              <a:rPr lang="uk-UA" dirty="0"/>
              <a:t>глухими і в кінці слова.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01597" y="3839355"/>
            <a:ext cx="421468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 вмію описувати зовнішність </a:t>
            </a:r>
            <a:endParaRPr lang="uk-UA" dirty="0" smtClean="0"/>
          </a:p>
          <a:p>
            <a:pPr lvl="0"/>
            <a:r>
              <a:rPr lang="uk-UA" dirty="0" smtClean="0"/>
              <a:t>за </a:t>
            </a:r>
            <a:r>
              <a:rPr lang="uk-UA" dirty="0"/>
              <a:t>ілюстрацією.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2366</TotalTime>
  <Words>153</Words>
  <Application>Microsoft Office PowerPoint</Application>
  <PresentationFormat>Экран (16:9)</PresentationFormat>
  <Paragraphs>34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Malgun Gothic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128</cp:revision>
  <dcterms:created xsi:type="dcterms:W3CDTF">2016-12-05T23:26:54Z</dcterms:created>
  <dcterms:modified xsi:type="dcterms:W3CDTF">2020-11-29T17:05:22Z</dcterms:modified>
</cp:coreProperties>
</file>