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0"/>
  </p:notesMasterIdLst>
  <p:handoutMasterIdLst>
    <p:handoutMasterId r:id="rId11"/>
  </p:handoutMasterIdLst>
  <p:sldIdLst>
    <p:sldId id="256" r:id="rId4"/>
    <p:sldId id="318" r:id="rId5"/>
    <p:sldId id="310" r:id="rId6"/>
    <p:sldId id="311" r:id="rId7"/>
    <p:sldId id="319" r:id="rId8"/>
    <p:sldId id="292" r:id="rId9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663"/>
    <a:srgbClr val="FE51C2"/>
    <a:srgbClr val="D33530"/>
    <a:srgbClr val="FF62BC"/>
    <a:srgbClr val="FFF500"/>
    <a:srgbClr val="E663E2"/>
    <a:srgbClr val="F9AA4C"/>
    <a:srgbClr val="E6E6E6"/>
    <a:srgbClr val="EC771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09" d="100"/>
          <a:sy n="109" d="100"/>
        </p:scale>
        <p:origin x="88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2020-11-29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2020-11-29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869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i3mWyRSvRVY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-612576" y="48760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До підручника «Українська мова та читання. 3 клас» (О. Л. Іщенко, А. Ю. 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І</a:t>
            </a:r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щенко). Видавництво «Літера». </a:t>
            </a:r>
            <a:r>
              <a:rPr lang="en-US" altLang="ko-KR" sz="800" b="1" dirty="0">
                <a:solidFill>
                  <a:schemeClr val="bg1"/>
                </a:solidFill>
                <a:cs typeface="Arial" pitchFamily="34" charset="0"/>
              </a:rPr>
              <a:t>©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 Іщенко О. Л., 2020</a:t>
            </a:r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0" y="1212065"/>
            <a:ext cx="9144000" cy="847162"/>
          </a:xfrm>
        </p:spPr>
        <p:txBody>
          <a:bodyPr/>
          <a:lstStyle/>
          <a:p>
            <a:r>
              <a:rPr lang="uk-UA" dirty="0">
                <a:solidFill>
                  <a:srgbClr val="C00000"/>
                </a:solidFill>
              </a:rPr>
              <a:t>Правильно </a:t>
            </a:r>
            <a:r>
              <a:rPr lang="uk-UA" dirty="0" smtClean="0">
                <a:solidFill>
                  <a:srgbClr val="C00000"/>
                </a:solidFill>
              </a:rPr>
              <a:t>пишемо </a:t>
            </a:r>
            <a:r>
              <a:rPr lang="uk-UA" dirty="0">
                <a:solidFill>
                  <a:srgbClr val="C00000"/>
                </a:solidFill>
              </a:rPr>
              <a:t>слова </a:t>
            </a:r>
            <a:endParaRPr lang="uk-UA" dirty="0" smtClean="0">
              <a:solidFill>
                <a:srgbClr val="C00000"/>
              </a:solidFill>
            </a:endParaRPr>
          </a:p>
          <a:p>
            <a:r>
              <a:rPr lang="uk-UA" dirty="0" smtClean="0">
                <a:solidFill>
                  <a:srgbClr val="C00000"/>
                </a:solidFill>
              </a:rPr>
              <a:t>з </a:t>
            </a:r>
            <a:r>
              <a:rPr lang="uk-UA" dirty="0">
                <a:solidFill>
                  <a:srgbClr val="C00000"/>
                </a:solidFill>
              </a:rPr>
              <a:t>дзвінкими і глухими </a:t>
            </a:r>
            <a:endParaRPr lang="uk-UA" dirty="0" smtClean="0">
              <a:solidFill>
                <a:srgbClr val="C00000"/>
              </a:solidFill>
            </a:endParaRPr>
          </a:p>
          <a:p>
            <a:r>
              <a:rPr lang="uk-UA" dirty="0" smtClean="0">
                <a:solidFill>
                  <a:srgbClr val="C00000"/>
                </a:solidFill>
              </a:rPr>
              <a:t>приголосними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635646"/>
            <a:ext cx="8277225" cy="8191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71800" y="483518"/>
            <a:ext cx="34901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Доберіть </a:t>
            </a:r>
            <a:r>
              <a:rPr lang="uk-UA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парні глухі до дзвінких 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968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851670"/>
            <a:ext cx="8801100" cy="7239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771800" y="483518"/>
            <a:ext cx="34901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Доберіть </a:t>
            </a:r>
            <a:r>
              <a:rPr lang="uk-UA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парні </a:t>
            </a:r>
            <a:r>
              <a:rPr lang="uk-UA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дзвінкі до глухих 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497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1768219"/>
            <a:ext cx="4104456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36" y="267494"/>
            <a:ext cx="3363045" cy="407277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4088" y="282180"/>
            <a:ext cx="3024336" cy="4043406"/>
          </a:xfrm>
          <a:prstGeom prst="rect">
            <a:avLst/>
          </a:prstGeom>
        </p:spPr>
      </p:pic>
      <p:pic>
        <p:nvPicPr>
          <p:cNvPr id="3" name="11-grade-3-ukrmova-ch1-prygody_padington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471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5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3mWyRSvRVY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827584" y="339502"/>
            <a:ext cx="6364199" cy="3579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9038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689728" y="2097971"/>
            <a:ext cx="1152128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529755" y="448484"/>
            <a:ext cx="4232136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правильно вимовляю слова з </a:t>
            </a:r>
            <a:endParaRPr lang="uk-UA" dirty="0" smtClean="0"/>
          </a:p>
          <a:p>
            <a:pPr lvl="0"/>
            <a:r>
              <a:rPr lang="uk-UA" dirty="0" smtClean="0"/>
              <a:t>дзвінкими </a:t>
            </a:r>
            <a:r>
              <a:rPr lang="uk-UA" dirty="0"/>
              <a:t>приголосними перед </a:t>
            </a:r>
            <a:endParaRPr lang="uk-UA" dirty="0" smtClean="0"/>
          </a:p>
          <a:p>
            <a:pPr lvl="0"/>
            <a:r>
              <a:rPr lang="uk-UA" dirty="0" smtClean="0"/>
              <a:t>глухими </a:t>
            </a:r>
            <a:r>
              <a:rPr lang="uk-UA" dirty="0"/>
              <a:t>і в кінці </a:t>
            </a:r>
            <a:r>
              <a:rPr lang="uk-UA" dirty="0" smtClean="0"/>
              <a:t>слова.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22909" y="2668144"/>
            <a:ext cx="3805134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обґрунтовувати свою </a:t>
            </a:r>
            <a:endParaRPr lang="uk-UA" dirty="0" smtClean="0"/>
          </a:p>
          <a:p>
            <a:pPr lvl="0"/>
            <a:r>
              <a:rPr lang="uk-UA" dirty="0" smtClean="0"/>
              <a:t>думку</a:t>
            </a:r>
            <a:r>
              <a:rPr lang="uk-UA" dirty="0"/>
              <a:t>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56901" y="1539785"/>
            <a:ext cx="4070883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 smtClean="0"/>
              <a:t>Я </a:t>
            </a:r>
            <a:r>
              <a:rPr lang="uk-UA" dirty="0"/>
              <a:t>правильно </a:t>
            </a:r>
            <a:r>
              <a:rPr lang="uk-UA" dirty="0" smtClean="0"/>
              <a:t>пишу </a:t>
            </a:r>
            <a:r>
              <a:rPr lang="uk-UA" dirty="0"/>
              <a:t>слова з </a:t>
            </a:r>
          </a:p>
          <a:p>
            <a:pPr lvl="0"/>
            <a:r>
              <a:rPr lang="uk-UA" dirty="0"/>
              <a:t>дзвінкими приголосними перед </a:t>
            </a:r>
          </a:p>
          <a:p>
            <a:pPr lvl="0"/>
            <a:r>
              <a:rPr lang="uk-UA" dirty="0"/>
              <a:t>глухими і в кінці слова.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01597" y="3839355"/>
            <a:ext cx="4214682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 вчуся порівнювати книжку </a:t>
            </a:r>
            <a:endParaRPr lang="uk-UA" dirty="0" smtClean="0"/>
          </a:p>
          <a:p>
            <a:pPr lvl="0"/>
            <a:r>
              <a:rPr lang="uk-UA" dirty="0" smtClean="0"/>
              <a:t>і </a:t>
            </a:r>
            <a:r>
              <a:rPr lang="uk-UA" dirty="0"/>
              <a:t>фільм.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</a:rPr>
              <a:t>Перевіряю себе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2398</TotalTime>
  <Words>100</Words>
  <Application>Microsoft Office PowerPoint</Application>
  <PresentationFormat>Экран (16:9)</PresentationFormat>
  <Paragraphs>22</Paragraphs>
  <Slides>6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6</vt:i4>
      </vt:variant>
    </vt:vector>
  </HeadingPairs>
  <TitlesOfParts>
    <vt:vector size="15" baseType="lpstr">
      <vt:lpstr>Malgun Gothic</vt:lpstr>
      <vt:lpstr>Arial</vt:lpstr>
      <vt:lpstr>Arial Black</vt:lpstr>
      <vt:lpstr>Arial Unicode MS</vt:lpstr>
      <vt:lpstr>Calibri</vt:lpstr>
      <vt:lpstr>Times New Roman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133</cp:revision>
  <dcterms:created xsi:type="dcterms:W3CDTF">2016-12-05T23:26:54Z</dcterms:created>
  <dcterms:modified xsi:type="dcterms:W3CDTF">2020-11-29T18:09:07Z</dcterms:modified>
</cp:coreProperties>
</file>