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310" r:id="rId5"/>
    <p:sldId id="316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2021-01-09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b43bz8xc21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Правопис преф</a:t>
            </a:r>
            <a:r>
              <a:rPr lang="uk-UA" dirty="0" smtClean="0">
                <a:solidFill>
                  <a:srgbClr val="C00000"/>
                </a:solidFill>
              </a:rPr>
              <a:t>іксів </a:t>
            </a:r>
            <a:r>
              <a:rPr lang="uk-UA" dirty="0" smtClean="0">
                <a:solidFill>
                  <a:srgbClr val="C00000"/>
                </a:solidFill>
              </a:rPr>
              <a:t>з-</a:t>
            </a:r>
            <a:r>
              <a:rPr lang="uk-UA" dirty="0">
                <a:solidFill>
                  <a:srgbClr val="C00000"/>
                </a:solidFill>
              </a:rPr>
              <a:t>, </a:t>
            </a:r>
            <a:r>
              <a:rPr lang="uk-UA" dirty="0">
                <a:solidFill>
                  <a:srgbClr val="C00000"/>
                </a:solidFill>
              </a:rPr>
              <a:t>с</a:t>
            </a:r>
            <a:r>
              <a:rPr lang="uk-UA" dirty="0" smtClean="0">
                <a:solidFill>
                  <a:srgbClr val="C00000"/>
                </a:solidFill>
              </a:rPr>
              <a:t>-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339502"/>
            <a:ext cx="7848872" cy="407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Перевірте себе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" name="Рисунок 11"/>
          <p:cNvPicPr/>
          <p:nvPr/>
        </p:nvPicPr>
        <p:blipFill>
          <a:blip r:embed="rId2"/>
          <a:stretch>
            <a:fillRect/>
          </a:stretch>
        </p:blipFill>
        <p:spPr>
          <a:xfrm>
            <a:off x="827584" y="987574"/>
            <a:ext cx="1287145" cy="12763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3871748"/>
            <a:ext cx="4824536" cy="38869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https://learningapps.org/display?v=pb43bz8xc21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195486"/>
            <a:ext cx="2823694" cy="24366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89694">
            <a:off x="6245570" y="2756628"/>
            <a:ext cx="2173969" cy="16684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18662">
            <a:off x="2633493" y="1012080"/>
            <a:ext cx="3385604" cy="218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39502"/>
            <a:ext cx="3215626" cy="450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префікси в словах.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утворювати слова з </a:t>
            </a:r>
            <a:endParaRPr lang="uk-UA" dirty="0" smtClean="0"/>
          </a:p>
          <a:p>
            <a:pPr lvl="0"/>
            <a:r>
              <a:rPr lang="uk-UA" dirty="0" smtClean="0"/>
              <a:t>префіксами </a:t>
            </a:r>
            <a:r>
              <a:rPr lang="uk-UA" dirty="0"/>
              <a:t>з-, с-.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писати префікси </a:t>
            </a:r>
            <a:endParaRPr lang="uk-UA" dirty="0" smtClean="0"/>
          </a:p>
          <a:p>
            <a:pPr lvl="0"/>
            <a:r>
              <a:rPr lang="uk-UA" dirty="0" smtClean="0"/>
              <a:t>з-</a:t>
            </a:r>
            <a:r>
              <a:rPr lang="uk-UA" dirty="0"/>
              <a:t>, </a:t>
            </a:r>
            <a:r>
              <a:rPr lang="uk-UA" dirty="0"/>
              <a:t>с</a:t>
            </a:r>
            <a:r>
              <a:rPr lang="uk-UA" dirty="0" smtClean="0"/>
              <a:t>-.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2364</TotalTime>
  <Words>78</Words>
  <Application>Microsoft Office PowerPoint</Application>
  <PresentationFormat>Экран (16:9)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136</cp:revision>
  <dcterms:created xsi:type="dcterms:W3CDTF">2016-12-05T23:26:54Z</dcterms:created>
  <dcterms:modified xsi:type="dcterms:W3CDTF">2021-01-09T17:37:59Z</dcterms:modified>
</cp:coreProperties>
</file>