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9"/>
  </p:notesMasterIdLst>
  <p:handoutMasterIdLst>
    <p:handoutMasterId r:id="rId10"/>
  </p:handoutMasterIdLst>
  <p:sldIdLst>
    <p:sldId id="256" r:id="rId4"/>
    <p:sldId id="296" r:id="rId5"/>
    <p:sldId id="299" r:id="rId6"/>
    <p:sldId id="305" r:id="rId7"/>
    <p:sldId id="292" r:id="rId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2021-01-09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2021-01-09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059582"/>
            <a:ext cx="7992888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40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Інсценізуємо казку</a:t>
            </a:r>
            <a:endParaRPr lang="uk-UA" sz="4000" b="1" dirty="0" smtClean="0">
              <a:solidFill>
                <a:srgbClr val="C00000"/>
              </a:solidFill>
              <a:latin typeface="+mj-lt"/>
              <a:cs typeface="Arial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20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Олександр Олесь</a:t>
            </a:r>
            <a:endParaRPr lang="uk-UA" sz="2000" b="1" dirty="0" smtClean="0">
              <a:solidFill>
                <a:srgbClr val="C00000"/>
              </a:solidFill>
              <a:latin typeface="+mj-lt"/>
              <a:cs typeface="Arial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20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«Лисичка, Котик </a:t>
            </a:r>
            <a:r>
              <a:rPr lang="uk-UA" sz="20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і Півник</a:t>
            </a:r>
            <a:r>
              <a:rPr lang="uk-UA" sz="20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» </a:t>
            </a:r>
            <a:endParaRPr lang="uk-UA" sz="2000" b="1" dirty="0" smtClean="0">
              <a:solidFill>
                <a:srgbClr val="C00000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23478"/>
            <a:ext cx="2119902" cy="2638100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6550" y="97417"/>
            <a:ext cx="3390900" cy="47339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72200" y="411510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Олександр Олесь </a:t>
            </a:r>
          </a:p>
          <a:p>
            <a:r>
              <a:rPr lang="uk-UA" dirty="0" smtClean="0"/>
              <a:t>(1878–1944) –</a:t>
            </a:r>
          </a:p>
          <a:p>
            <a:r>
              <a:rPr lang="uk-UA" dirty="0" smtClean="0"/>
              <a:t>український поет, </a:t>
            </a:r>
          </a:p>
          <a:p>
            <a:r>
              <a:rPr lang="uk-UA" dirty="0"/>
              <a:t>д</a:t>
            </a:r>
            <a:r>
              <a:rPr lang="uk-UA" dirty="0" smtClean="0"/>
              <a:t>раматург (автор  п'єс)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505" y="1492238"/>
            <a:ext cx="2153541" cy="28424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6216" y="1779662"/>
            <a:ext cx="2285802" cy="289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575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08520" y="555526"/>
            <a:ext cx="9144000" cy="288032"/>
          </a:xfrm>
        </p:spPr>
        <p:txBody>
          <a:bodyPr/>
          <a:lstStyle/>
          <a:p>
            <a:pPr lvl="0"/>
            <a:r>
              <a:rPr lang="uk-UA" sz="2800" b="1" dirty="0" smtClean="0">
                <a:solidFill>
                  <a:srgbClr val="C00000"/>
                </a:solidFill>
              </a:rPr>
              <a:t>Про кого йдеться?</a:t>
            </a:r>
            <a:endParaRPr lang="en-US" altLang="ko-KR" sz="2800" b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08653" y="1232051"/>
            <a:ext cx="20162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вірний</a:t>
            </a:r>
            <a:endParaRPr lang="ru-RU" dirty="0"/>
          </a:p>
          <a:p>
            <a:r>
              <a:rPr lang="uk-UA" dirty="0"/>
              <a:t>добрий</a:t>
            </a:r>
            <a:endParaRPr lang="ru-RU" dirty="0"/>
          </a:p>
          <a:p>
            <a:r>
              <a:rPr lang="uk-UA" dirty="0"/>
              <a:t>добрий</a:t>
            </a:r>
            <a:endParaRPr lang="ru-RU" dirty="0"/>
          </a:p>
          <a:p>
            <a:r>
              <a:rPr lang="uk-UA" dirty="0"/>
              <a:t>довірливий</a:t>
            </a:r>
            <a:endParaRPr lang="ru-RU" dirty="0"/>
          </a:p>
          <a:p>
            <a:r>
              <a:rPr lang="uk-UA" dirty="0"/>
              <a:t>злий</a:t>
            </a:r>
            <a:endParaRPr lang="ru-RU" dirty="0"/>
          </a:p>
          <a:p>
            <a:r>
              <a:rPr lang="uk-UA" dirty="0"/>
              <a:t>кмітливий</a:t>
            </a:r>
            <a:endParaRPr lang="ru-RU" dirty="0"/>
          </a:p>
          <a:p>
            <a:r>
              <a:rPr lang="uk-UA" dirty="0"/>
              <a:t>лихий</a:t>
            </a:r>
            <a:endParaRPr lang="ru-RU" dirty="0"/>
          </a:p>
          <a:p>
            <a:r>
              <a:rPr lang="uk-UA" dirty="0" smtClean="0"/>
              <a:t>наївний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1232051"/>
            <a:ext cx="19979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неслухняний</a:t>
            </a:r>
            <a:endParaRPr lang="ru-RU" dirty="0"/>
          </a:p>
          <a:p>
            <a:r>
              <a:rPr lang="uk-UA" dirty="0"/>
              <a:t>облесливий</a:t>
            </a:r>
            <a:endParaRPr lang="ru-RU" dirty="0"/>
          </a:p>
          <a:p>
            <a:r>
              <a:rPr lang="uk-UA" dirty="0"/>
              <a:t>підступний</a:t>
            </a:r>
            <a:endParaRPr lang="ru-RU" dirty="0"/>
          </a:p>
          <a:p>
            <a:r>
              <a:rPr lang="uk-UA" dirty="0"/>
              <a:t>працьовитий</a:t>
            </a:r>
            <a:endParaRPr lang="ru-RU" dirty="0"/>
          </a:p>
          <a:p>
            <a:r>
              <a:rPr lang="uk-UA" dirty="0"/>
              <a:t>сміливий</a:t>
            </a:r>
            <a:endParaRPr lang="ru-RU" dirty="0"/>
          </a:p>
          <a:p>
            <a:r>
              <a:rPr lang="uk-UA" dirty="0"/>
              <a:t>спритний</a:t>
            </a:r>
            <a:endParaRPr lang="ru-RU" dirty="0"/>
          </a:p>
          <a:p>
            <a:r>
              <a:rPr lang="uk-UA" dirty="0"/>
              <a:t>хитрий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2734848"/>
            <a:ext cx="1656184" cy="17149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8344" y="-5452"/>
            <a:ext cx="1475656" cy="1870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971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147814"/>
            <a:ext cx="1465994" cy="151804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4368" y="-5452"/>
            <a:ext cx="1259632" cy="15968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7784" y="122066"/>
            <a:ext cx="3764831" cy="500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974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11448" y="551006"/>
            <a:ext cx="4082855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що таке п’єса.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62297" y="1637541"/>
            <a:ext cx="3833458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порівнювати народну </a:t>
            </a:r>
            <a:endParaRPr lang="uk-UA" dirty="0"/>
          </a:p>
          <a:p>
            <a:pPr lvl="0"/>
            <a:r>
              <a:rPr lang="uk-UA" dirty="0" smtClean="0"/>
              <a:t>казку </a:t>
            </a:r>
            <a:r>
              <a:rPr lang="uk-UA" dirty="0"/>
              <a:t>і п’єсу.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542123" y="2675456"/>
            <a:ext cx="372807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характеризувати героїв </a:t>
            </a:r>
            <a:endParaRPr lang="uk-UA" dirty="0" smtClean="0"/>
          </a:p>
          <a:p>
            <a:pPr lvl="0"/>
            <a:r>
              <a:rPr lang="uk-UA" dirty="0" smtClean="0"/>
              <a:t>п’єси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74363" y="3760752"/>
            <a:ext cx="3909639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виразно читати п’єсу.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2092</TotalTime>
  <Words>113</Words>
  <Application>Microsoft Office PowerPoint</Application>
  <PresentationFormat>Экран (16:9)</PresentationFormat>
  <Paragraphs>35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104</cp:revision>
  <dcterms:created xsi:type="dcterms:W3CDTF">2016-12-05T23:26:54Z</dcterms:created>
  <dcterms:modified xsi:type="dcterms:W3CDTF">2021-01-09T18:15:52Z</dcterms:modified>
</cp:coreProperties>
</file>