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8" r:id="rId6"/>
    <p:sldId id="316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2021-01-09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pr905a622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Апостроф п</a:t>
            </a:r>
            <a:r>
              <a:rPr lang="uk-UA" dirty="0" smtClean="0">
                <a:solidFill>
                  <a:srgbClr val="C00000"/>
                </a:solidFill>
              </a:rPr>
              <a:t>ісля префіксів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9672" y="483518"/>
            <a:ext cx="5040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Перевіряємо себе </a:t>
            </a:r>
            <a:r>
              <a:rPr lang="uk-UA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000" b="1" dirty="0" smtClean="0"/>
              <a:t>завдання </a:t>
            </a:r>
            <a:r>
              <a:rPr lang="uk-UA" sz="2000" b="1" dirty="0"/>
              <a:t>5, с. </a:t>
            </a:r>
            <a:r>
              <a:rPr lang="uk-UA" sz="2000" b="1" dirty="0" smtClean="0"/>
              <a:t>6</a:t>
            </a:r>
            <a:r>
              <a:rPr lang="uk-UA" sz="2000" dirty="0"/>
              <a:t>)</a:t>
            </a:r>
            <a:r>
              <a:rPr lang="uk-UA" sz="2000" dirty="0" smtClean="0"/>
              <a:t> 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347614"/>
            <a:ext cx="8352928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Спитати, зловити, стерти,  знести, зранку, сподобалися, збігти, спекти.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013612"/>
            <a:ext cx="669674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словах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злодійка, </a:t>
            </a:r>
            <a:r>
              <a:rPr lang="uk-UA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співать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спав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букви 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є частиною кореня.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483518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Перевіряємо себе: чи добре запам'ятали правило</a:t>
            </a:r>
            <a:r>
              <a:rPr lang="uk-UA" sz="2000" dirty="0" smtClean="0"/>
              <a:t> 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628687" y="1419622"/>
            <a:ext cx="1802290" cy="1800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79912" y="2715766"/>
            <a:ext cx="4896544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uk-UA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https://learningapps.org/display?v=ppr905a6221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96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563638"/>
            <a:ext cx="7056784" cy="221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слові </a:t>
            </a:r>
            <a:r>
              <a:rPr lang="uk-UA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від’їхати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пишемо апостроф після </a:t>
            </a:r>
            <a:r>
              <a:rPr lang="uk-UA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префікса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Префікс закінчується на твердий приголосний, а далі йде буква </a:t>
            </a:r>
            <a:r>
              <a:rPr lang="uk-UA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ї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uk-UA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слові </a:t>
            </a:r>
            <a:r>
              <a:rPr lang="uk-UA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пояснити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апостроф після </a:t>
            </a:r>
            <a:r>
              <a:rPr lang="uk-UA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префікса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не пишемо, бо префікс </a:t>
            </a:r>
            <a:endParaRPr lang="uk-UA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закінчується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голосний.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483518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Завдання 3: зразок пояснення</a:t>
            </a:r>
            <a:endParaRPr lang="uk-UA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префікси в словах.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знаю, коли після префіксів </a:t>
            </a:r>
            <a:endParaRPr lang="uk-UA" dirty="0" smtClean="0"/>
          </a:p>
          <a:p>
            <a:pPr lvl="0"/>
            <a:r>
              <a:rPr lang="uk-UA" dirty="0" smtClean="0"/>
              <a:t>пишуть </a:t>
            </a:r>
            <a:r>
              <a:rPr lang="uk-UA" dirty="0"/>
              <a:t>апостроф.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коли писати префікс з-, </a:t>
            </a:r>
            <a:endParaRPr lang="uk-UA" dirty="0" smtClean="0"/>
          </a:p>
          <a:p>
            <a:pPr lvl="0"/>
            <a:r>
              <a:rPr lang="uk-UA" dirty="0" smtClean="0"/>
              <a:t>а </a:t>
            </a:r>
            <a:r>
              <a:rPr lang="uk-UA" dirty="0"/>
              <a:t>коли с-.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яке правило треба знати, щоб правильно написати </a:t>
            </a:r>
            <a:endParaRPr lang="uk-UA" dirty="0" smtClean="0"/>
          </a:p>
          <a:p>
            <a:pPr lvl="0"/>
            <a:r>
              <a:rPr lang="uk-UA" dirty="0" smtClean="0"/>
              <a:t>слово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177</Words>
  <Application>Microsoft Office PowerPoint</Application>
  <PresentationFormat>Экран (16:9)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136</cp:revision>
  <dcterms:created xsi:type="dcterms:W3CDTF">2016-12-05T23:26:54Z</dcterms:created>
  <dcterms:modified xsi:type="dcterms:W3CDTF">2021-01-09T17:52:32Z</dcterms:modified>
</cp:coreProperties>
</file>