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8" r:id="rId5"/>
    <p:sldId id="316" r:id="rId6"/>
    <p:sldId id="319" r:id="rId7"/>
    <p:sldId id="317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2021-01-16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Утворю</a:t>
            </a:r>
            <a:r>
              <a:rPr lang="uk-UA" dirty="0" smtClean="0">
                <a:solidFill>
                  <a:srgbClr val="C00000"/>
                </a:solidFill>
              </a:rPr>
              <a:t>ємо слова із</a:t>
            </a:r>
            <a:r>
              <a:rPr lang="uk-UA" dirty="0" smtClean="0">
                <a:solidFill>
                  <a:srgbClr val="C00000"/>
                </a:solidFill>
              </a:rPr>
              <a:t> суфіксами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274929"/>
            <a:ext cx="30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Повторюємо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1907704" y="660802"/>
            <a:ext cx="612068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2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39502"/>
            <a:ext cx="7735688" cy="379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20072" y="1851670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 суфіксів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5486"/>
            <a:ext cx="4320480" cy="437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64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95486"/>
            <a:ext cx="5932613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05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</a:t>
            </a:r>
            <a:r>
              <a:rPr lang="uk-UA" dirty="0" smtClean="0"/>
              <a:t>суфікси </a:t>
            </a:r>
            <a:r>
              <a:rPr lang="uk-UA" dirty="0"/>
              <a:t>в словах.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34203" y="2600112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</a:t>
            </a:r>
            <a:r>
              <a:rPr lang="uk-UA" dirty="0" smtClean="0"/>
              <a:t>вчуся утворювати нові слова </a:t>
            </a:r>
          </a:p>
          <a:p>
            <a:pPr lvl="0"/>
            <a:r>
              <a:rPr lang="uk-UA" dirty="0" smtClean="0"/>
              <a:t>за допомогою суфіксів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якого значення </a:t>
            </a:r>
            <a:endParaRPr lang="uk-UA" dirty="0" smtClean="0"/>
          </a:p>
          <a:p>
            <a:pPr lvl="0"/>
            <a:r>
              <a:rPr lang="uk-UA" dirty="0" smtClean="0"/>
              <a:t>надають </a:t>
            </a:r>
            <a:r>
              <a:rPr lang="uk-UA" dirty="0"/>
              <a:t>суфікси словам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2441</TotalTime>
  <Words>72</Words>
  <Application>Microsoft Office PowerPoint</Application>
  <PresentationFormat>Экран (16:9)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146</cp:revision>
  <dcterms:created xsi:type="dcterms:W3CDTF">2016-12-05T23:26:54Z</dcterms:created>
  <dcterms:modified xsi:type="dcterms:W3CDTF">2021-01-16T18:29:00Z</dcterms:modified>
</cp:coreProperties>
</file>