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8"/>
  </p:notesMasterIdLst>
  <p:handoutMasterIdLst>
    <p:handoutMasterId r:id="rId9"/>
  </p:handoutMasterIdLst>
  <p:sldIdLst>
    <p:sldId id="256" r:id="rId4"/>
    <p:sldId id="319" r:id="rId5"/>
    <p:sldId id="320" r:id="rId6"/>
    <p:sldId id="292" r:id="rId7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2021-01-16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2021-01-16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79512" y="1131590"/>
            <a:ext cx="9144000" cy="847162"/>
          </a:xfrm>
        </p:spPr>
        <p:txBody>
          <a:bodyPr/>
          <a:lstStyle/>
          <a:p>
            <a:r>
              <a:rPr lang="uk-UA" dirty="0" err="1" smtClean="0">
                <a:solidFill>
                  <a:srgbClr val="C00000"/>
                </a:solidFill>
              </a:rPr>
              <a:t>Переносимо</a:t>
            </a:r>
            <a:r>
              <a:rPr lang="uk-UA" dirty="0" smtClean="0">
                <a:solidFill>
                  <a:srgbClr val="C00000"/>
                </a:solidFill>
              </a:rPr>
              <a:t> слова з префіксами</a:t>
            </a:r>
            <a:endParaRPr lang="en-US" altLang="ko-KR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347614"/>
            <a:ext cx="20799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sz="2400" b="1" dirty="0" smtClean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Пригадуємо </a:t>
            </a:r>
            <a:endParaRPr lang="uk-UA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195486"/>
            <a:ext cx="6210300" cy="471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782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07891" y="286321"/>
            <a:ext cx="47525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sz="2000" b="1" dirty="0" smtClean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Пояснюємо</a:t>
            </a:r>
            <a:endParaRPr lang="uk-UA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915566"/>
            <a:ext cx="2905125" cy="31908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9832" y="3480535"/>
            <a:ext cx="838200" cy="65722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139952" y="832948"/>
            <a:ext cx="4572000" cy="306564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Зразок: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Правильно: </a:t>
            </a:r>
            <a:r>
              <a:rPr lang="uk-UA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під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uk-UA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живляти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Неправильно: </a:t>
            </a:r>
            <a:r>
              <a:rPr lang="uk-UA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пі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uk-UA" b="1" dirty="0" err="1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</a:t>
            </a:r>
            <a:r>
              <a:rPr lang="uk-UA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живляти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бо букву </a:t>
            </a:r>
            <a:r>
              <a:rPr lang="uk-UA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відірвали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від </a:t>
            </a:r>
            <a:r>
              <a:rPr lang="uk-UA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префікса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Правильно: </a:t>
            </a:r>
            <a:r>
              <a:rPr lang="uk-UA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зі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-рвати.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Неправильно: </a:t>
            </a:r>
            <a:r>
              <a:rPr lang="uk-UA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зі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р-вати, бо букву </a:t>
            </a: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відірвали від кореня….. і т. д.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8788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797740" y="1989959"/>
            <a:ext cx="936104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338121" y="521509"/>
            <a:ext cx="423213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знаходити префікси в словах.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10697" y="2569884"/>
            <a:ext cx="3805134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 вчуся переносити слова </a:t>
            </a:r>
            <a:endParaRPr lang="uk-UA" dirty="0" smtClean="0"/>
          </a:p>
          <a:p>
            <a:pPr lvl="0"/>
            <a:r>
              <a:rPr lang="uk-UA" dirty="0" smtClean="0"/>
              <a:t>з </a:t>
            </a:r>
            <a:r>
              <a:rPr lang="uk-UA" dirty="0"/>
              <a:t>префіксами.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01329" y="1644373"/>
            <a:ext cx="407088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за яким правилом пишу префікс.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38121" y="3713247"/>
            <a:ext cx="421468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знайти синоніми й антоніми </a:t>
            </a:r>
            <a:endParaRPr lang="uk-UA" dirty="0" smtClean="0"/>
          </a:p>
          <a:p>
            <a:pPr lvl="0"/>
            <a:r>
              <a:rPr lang="uk-UA" dirty="0" smtClean="0"/>
              <a:t>в </a:t>
            </a:r>
            <a:r>
              <a:rPr lang="uk-UA" dirty="0"/>
              <a:t>тексті. 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3480</TotalTime>
  <Words>97</Words>
  <Application>Microsoft Office PowerPoint</Application>
  <PresentationFormat>Экран (16:9)</PresentationFormat>
  <Paragraphs>22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4</vt:i4>
      </vt:variant>
    </vt:vector>
  </HeadingPairs>
  <TitlesOfParts>
    <vt:vector size="13" baseType="lpstr">
      <vt:lpstr>맑은 고딕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147</cp:revision>
  <dcterms:created xsi:type="dcterms:W3CDTF">2016-12-05T23:26:54Z</dcterms:created>
  <dcterms:modified xsi:type="dcterms:W3CDTF">2021-01-16T19:30:06Z</dcterms:modified>
</cp:coreProperties>
</file>