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20" r:id="rId6"/>
    <p:sldId id="316" r:id="rId7"/>
    <p:sldId id="317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2021-01-21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Розбираємо слова за будовою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274929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Повторюємо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704" y="660802"/>
            <a:ext cx="6120680" cy="3816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75856" y="3939902"/>
            <a:ext cx="3312368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2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274929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err="1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Перевіряємо</a:t>
            </a:r>
            <a:r>
              <a:rPr lang="ru-RU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себе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75856" y="3939902"/>
            <a:ext cx="3312368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4" y="719080"/>
            <a:ext cx="9055546" cy="3541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922456"/>
            <a:ext cx="1123950" cy="533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737" y="2474931"/>
            <a:ext cx="1123950" cy="533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690" y="2977442"/>
            <a:ext cx="609600" cy="504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077" y="3584066"/>
            <a:ext cx="962025" cy="5905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1667" y="3565376"/>
            <a:ext cx="64770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5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9582"/>
            <a:ext cx="845620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377084"/>
              </p:ext>
            </p:extLst>
          </p:nvPr>
        </p:nvGraphicFramePr>
        <p:xfrm>
          <a:off x="827584" y="1131590"/>
          <a:ext cx="7848869" cy="2739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1267">
                  <a:extLst>
                    <a:ext uri="{9D8B030D-6E8A-4147-A177-3AD203B41FA5}">
                      <a16:colId xmlns:a16="http://schemas.microsoft.com/office/drawing/2014/main" val="3789226947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596702407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612733039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107967913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968756574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2750778978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3974795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-ЧИТ-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ПРО-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-АЧ-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ЗА-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-ТИ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ПЕРЕ-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5532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-АНН-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ВИ-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-ИЙ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-Н-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chemeClr val="tx1"/>
                          </a:solidFill>
                          <a:effectLst/>
                        </a:rPr>
                        <a:t>-АН-</a:t>
                      </a:r>
                      <a:endParaRPr lang="ru-RU" sz="2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-К-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300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00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з яких частин складається </a:t>
            </a:r>
            <a:endParaRPr lang="uk-UA" dirty="0" smtClean="0"/>
          </a:p>
          <a:p>
            <a:r>
              <a:rPr lang="uk-UA" dirty="0" smtClean="0"/>
              <a:t>слово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34203" y="2600112"/>
            <a:ext cx="380513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вчуся утворювати нові слова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суфіксів і префіксів.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розбирати слова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будовою.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2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можу пояснити, якого значення </a:t>
            </a:r>
            <a:endParaRPr lang="uk-UA" smtClean="0"/>
          </a:p>
          <a:p>
            <a:pPr lvl="0"/>
            <a:r>
              <a:rPr lang="uk-UA" smtClean="0"/>
              <a:t>надають </a:t>
            </a:r>
            <a:r>
              <a:rPr lang="uk-UA"/>
              <a:t>суфікси і префікси словам.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88</Words>
  <Application>Microsoft Office PowerPoint</Application>
  <PresentationFormat>Экран (16:9)</PresentationFormat>
  <Paragraphs>49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150</cp:revision>
  <dcterms:created xsi:type="dcterms:W3CDTF">2016-12-05T23:26:54Z</dcterms:created>
  <dcterms:modified xsi:type="dcterms:W3CDTF">2021-01-21T06:49:02Z</dcterms:modified>
</cp:coreProperties>
</file>