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0"/>
  </p:notesMasterIdLst>
  <p:handoutMasterIdLst>
    <p:handoutMasterId r:id="rId11"/>
  </p:handoutMasterIdLst>
  <p:sldIdLst>
    <p:sldId id="256" r:id="rId4"/>
    <p:sldId id="299" r:id="rId5"/>
    <p:sldId id="307" r:id="rId6"/>
    <p:sldId id="309" r:id="rId7"/>
    <p:sldId id="308" r:id="rId8"/>
    <p:sldId id="292" r:id="rId9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663"/>
    <a:srgbClr val="FE51C2"/>
    <a:srgbClr val="D33530"/>
    <a:srgbClr val="FF62BC"/>
    <a:srgbClr val="FFF500"/>
    <a:srgbClr val="E663E2"/>
    <a:srgbClr val="F9AA4C"/>
    <a:srgbClr val="E6E6E6"/>
    <a:srgbClr val="EC771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2021-01-30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2021-01-30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869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-612576" y="48760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До підручника «Українська мова та читання. 3 клас» (О. Л. Іщенко, А. Ю. 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І</a:t>
            </a:r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щенко). Видавництво «Літера». </a:t>
            </a:r>
            <a:r>
              <a:rPr lang="en-US" altLang="ko-KR" sz="800" b="1" dirty="0">
                <a:solidFill>
                  <a:schemeClr val="bg1"/>
                </a:solidFill>
                <a:cs typeface="Arial" pitchFamily="34" charset="0"/>
              </a:rPr>
              <a:t>©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 Іщенко О. Л., 2020</a:t>
            </a:r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1059582"/>
            <a:ext cx="7992888" cy="1503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uk-UA" sz="32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Складаємо </a:t>
            </a:r>
            <a:r>
              <a:rPr lang="uk-UA" sz="3200" b="1" dirty="0">
                <a:solidFill>
                  <a:srgbClr val="C00000"/>
                </a:solidFill>
                <a:latin typeface="+mj-lt"/>
                <a:cs typeface="Arial" pitchFamily="34" charset="0"/>
              </a:rPr>
              <a:t>розповідь за малюнками. </a:t>
            </a:r>
            <a:r>
              <a:rPr lang="uk-UA" sz="2400" b="1" dirty="0" smtClean="0">
                <a:solidFill>
                  <a:srgbClr val="C00000"/>
                </a:solidFill>
                <a:latin typeface="+mj-lt"/>
                <a:cs typeface="Arial" pitchFamily="34" charset="0"/>
              </a:rPr>
              <a:t>Анатолій </a:t>
            </a:r>
            <a:r>
              <a:rPr lang="uk-UA" sz="2400" b="1" dirty="0">
                <a:solidFill>
                  <a:srgbClr val="C00000"/>
                </a:solidFill>
                <a:latin typeface="+mj-lt"/>
                <a:cs typeface="Arial" pitchFamily="34" charset="0"/>
              </a:rPr>
              <a:t>Василенко. Комікс «На току»</a:t>
            </a:r>
            <a:endParaRPr lang="ru-RU" sz="2400" b="1" dirty="0">
              <a:solidFill>
                <a:srgbClr val="C00000"/>
              </a:solidFill>
              <a:latin typeface="+mj-lt"/>
              <a:cs typeface="Arial" pitchFamily="34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uk-UA" sz="3200" b="1" dirty="0" smtClean="0">
              <a:solidFill>
                <a:srgbClr val="C00000"/>
              </a:solidFill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95486"/>
            <a:ext cx="2105025" cy="25336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2931790"/>
            <a:ext cx="3528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Анатолій Василенко народився на Полтавщині. З дитинства </a:t>
            </a:r>
          </a:p>
          <a:p>
            <a:r>
              <a:rPr lang="uk-UA" dirty="0" smtClean="0"/>
              <a:t>хотів не просто малювати, </a:t>
            </a:r>
          </a:p>
          <a:p>
            <a:r>
              <a:rPr lang="uk-UA" dirty="0" smtClean="0"/>
              <a:t>а малювати весело і смішно.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413" y="8868"/>
            <a:ext cx="2946450" cy="38007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9792" y="65356"/>
            <a:ext cx="2788915" cy="222019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070585">
            <a:off x="3692131" y="1651828"/>
            <a:ext cx="1503015" cy="187422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161567">
            <a:off x="5022498" y="2635077"/>
            <a:ext cx="1616126" cy="2140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971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872" y="195486"/>
            <a:ext cx="3551254" cy="44982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348" y="465871"/>
            <a:ext cx="2080444" cy="2768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3658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6715"/>
            <a:ext cx="4924425" cy="41529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5475" y="24303"/>
            <a:ext cx="34385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0896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60" y="267494"/>
            <a:ext cx="3816424" cy="4753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7096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12761" y="618318"/>
            <a:ext cx="4082855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ставити запитання до тексту.</a:t>
            </a:r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44320" y="1650543"/>
            <a:ext cx="4070883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вмію відповідати на запитання до малюнка.</a:t>
            </a:r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41394" y="2813956"/>
            <a:ext cx="4274704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добирати ключові слова.</a:t>
            </a:r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39644" y="3622253"/>
            <a:ext cx="3909639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можу скласти розповідь </a:t>
            </a:r>
            <a:endParaRPr lang="uk-UA" dirty="0" smtClean="0"/>
          </a:p>
          <a:p>
            <a:pPr lvl="0"/>
            <a:r>
              <a:rPr lang="uk-UA" dirty="0" smtClean="0"/>
              <a:t>за </a:t>
            </a:r>
            <a:r>
              <a:rPr lang="uk-UA" dirty="0"/>
              <a:t>малюнками, використовуючи </a:t>
            </a:r>
            <a:endParaRPr lang="uk-UA" dirty="0" smtClean="0"/>
          </a:p>
          <a:p>
            <a:pPr lvl="0"/>
            <a:r>
              <a:rPr lang="uk-UA" dirty="0" smtClean="0"/>
              <a:t>ключові </a:t>
            </a:r>
            <a:r>
              <a:rPr lang="uk-UA" dirty="0"/>
              <a:t>слова.</a:t>
            </a:r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</a:rPr>
              <a:t>Перевіряю себе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2171</TotalTime>
  <Words>105</Words>
  <Application>Microsoft Office PowerPoint</Application>
  <PresentationFormat>Экран (16:9)</PresentationFormat>
  <Paragraphs>16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6</vt:i4>
      </vt:variant>
    </vt:vector>
  </HeadingPairs>
  <TitlesOfParts>
    <vt:vector size="13" baseType="lpstr">
      <vt:lpstr>맑은 고딕</vt:lpstr>
      <vt:lpstr>Arial</vt:lpstr>
      <vt:lpstr>Arial Black</vt:lpstr>
      <vt:lpstr>Arial Unicode MS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116</cp:revision>
  <dcterms:created xsi:type="dcterms:W3CDTF">2016-12-05T23:26:54Z</dcterms:created>
  <dcterms:modified xsi:type="dcterms:W3CDTF">2021-01-30T14:51:47Z</dcterms:modified>
</cp:coreProperties>
</file>