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56" r:id="rId4"/>
    <p:sldId id="299" r:id="rId5"/>
    <p:sldId id="313" r:id="rId6"/>
    <p:sldId id="315" r:id="rId7"/>
    <p:sldId id="314" r:id="rId8"/>
    <p:sldId id="312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2021-02-06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a4eBUSsriZc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Розподіляємо іменники за родами</a:t>
            </a:r>
            <a:endParaRPr lang="uk-UA" sz="3200" b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166" y="230927"/>
            <a:ext cx="2208552" cy="201054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99792" y="528313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err="1"/>
              <a:t>Цвіркун</a:t>
            </a:r>
            <a:r>
              <a:rPr lang="ru-RU" sz="2000" dirty="0"/>
              <a:t> </a:t>
            </a:r>
            <a:r>
              <a:rPr lang="ru-RU" sz="2000" dirty="0" err="1"/>
              <a:t>цвіркоче</a:t>
            </a:r>
            <a:r>
              <a:rPr lang="ru-RU" sz="2000" dirty="0"/>
              <a:t> </a:t>
            </a:r>
            <a:r>
              <a:rPr lang="ru-RU" sz="2000" dirty="0" err="1"/>
              <a:t>цілий</a:t>
            </a:r>
            <a:r>
              <a:rPr lang="ru-RU" sz="2000" dirty="0"/>
              <a:t> день.</a:t>
            </a:r>
            <a:br>
              <a:rPr lang="ru-RU" sz="2000" dirty="0"/>
            </a:br>
            <a:r>
              <a:rPr lang="ru-RU" sz="2000" dirty="0"/>
              <a:t>У </a:t>
            </a:r>
            <a:r>
              <a:rPr lang="ru-RU" sz="2000" dirty="0" smtClean="0"/>
              <a:t>(ц, Ц)</a:t>
            </a:r>
            <a:r>
              <a:rPr lang="ru-RU" sz="2000" dirty="0" err="1" smtClean="0"/>
              <a:t>віркуна</a:t>
            </a:r>
            <a:r>
              <a:rPr lang="ru-RU" sz="2000" dirty="0" smtClean="0"/>
              <a:t> </a:t>
            </a:r>
            <a:r>
              <a:rPr lang="ru-RU" sz="2000" dirty="0" err="1"/>
              <a:t>п’ятсот</a:t>
            </a:r>
            <a:r>
              <a:rPr lang="ru-RU" sz="2000" dirty="0"/>
              <a:t> </a:t>
            </a:r>
            <a:r>
              <a:rPr lang="ru-RU" sz="2000" dirty="0" err="1"/>
              <a:t>пісень</a:t>
            </a:r>
            <a:r>
              <a:rPr lang="ru-RU" sz="2000" dirty="0"/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240" y="1563638"/>
            <a:ext cx="1716782" cy="153938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70176" y="1979385"/>
            <a:ext cx="28620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/>
              <a:t>Від</a:t>
            </a:r>
            <a:r>
              <a:rPr lang="ru-RU" sz="2000" dirty="0"/>
              <a:t> </a:t>
            </a:r>
            <a:r>
              <a:rPr lang="ru-RU" sz="2000" dirty="0" smtClean="0"/>
              <a:t>(с, С)</a:t>
            </a:r>
            <a:r>
              <a:rPr lang="ru-RU" sz="2000" dirty="0" err="1" smtClean="0"/>
              <a:t>олі</a:t>
            </a:r>
            <a:r>
              <a:rPr lang="ru-RU" sz="2000" dirty="0" smtClean="0"/>
              <a:t> </a:t>
            </a:r>
            <a:r>
              <a:rPr lang="ru-RU" sz="2000" dirty="0"/>
              <a:t>у (с, С)</a:t>
            </a:r>
            <a:r>
              <a:rPr lang="ru-RU" sz="2000" dirty="0" err="1" smtClean="0"/>
              <a:t>оні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err="1"/>
              <a:t>Всі</a:t>
            </a:r>
            <a:r>
              <a:rPr lang="ru-RU" sz="2000" dirty="0"/>
              <a:t> (с, С)</a:t>
            </a:r>
            <a:r>
              <a:rPr lang="ru-RU" sz="2000" dirty="0" err="1" smtClean="0"/>
              <a:t>упи</a:t>
            </a:r>
            <a:r>
              <a:rPr lang="ru-RU" sz="2000" dirty="0" smtClean="0"/>
              <a:t> </a:t>
            </a:r>
            <a:r>
              <a:rPr lang="ru-RU" sz="2000" dirty="0" err="1"/>
              <a:t>солоні</a:t>
            </a:r>
            <a:r>
              <a:rPr lang="ru-RU" sz="2000" dirty="0"/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3492262"/>
            <a:ext cx="62646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К</a:t>
            </a:r>
            <a:r>
              <a:rPr lang="ru-RU" sz="2000" dirty="0">
                <a:solidFill>
                  <a:srgbClr val="FF0000"/>
                </a:solidFill>
              </a:rPr>
              <a:t>и</a:t>
            </a:r>
            <a:r>
              <a:rPr lang="ru-RU" sz="2000" dirty="0"/>
              <a:t>нув </a:t>
            </a:r>
            <a:r>
              <a:rPr lang="ru-RU" sz="2000" dirty="0" err="1"/>
              <a:t>кріп</a:t>
            </a:r>
            <a:r>
              <a:rPr lang="ru-RU" sz="2000" dirty="0"/>
              <a:t> </a:t>
            </a:r>
            <a:r>
              <a:rPr lang="ru-RU" sz="2000" dirty="0" err="1"/>
              <a:t>Прок</a:t>
            </a:r>
            <a:r>
              <a:rPr lang="ru-RU" sz="2000" dirty="0" err="1">
                <a:solidFill>
                  <a:srgbClr val="FF0000"/>
                </a:solidFill>
              </a:rPr>
              <a:t>і</a:t>
            </a:r>
            <a:r>
              <a:rPr lang="ru-RU" sz="2000" dirty="0" err="1"/>
              <a:t>п</a:t>
            </a:r>
            <a:r>
              <a:rPr lang="ru-RU" sz="2000" dirty="0"/>
              <a:t> в </a:t>
            </a:r>
            <a:r>
              <a:rPr lang="ru-RU" sz="2000" dirty="0" err="1"/>
              <a:t>окр</a:t>
            </a:r>
            <a:r>
              <a:rPr lang="ru-RU" sz="2000" dirty="0" err="1">
                <a:solidFill>
                  <a:srgbClr val="FF0000"/>
                </a:solidFill>
              </a:rPr>
              <a:t>і</a:t>
            </a:r>
            <a:r>
              <a:rPr lang="ru-RU" sz="2000" dirty="0" err="1"/>
              <a:t>п</a:t>
            </a:r>
            <a:r>
              <a:rPr lang="ru-RU" sz="2000" dirty="0"/>
              <a:t>. </a:t>
            </a:r>
            <a:endParaRPr lang="ru-RU" sz="2000" dirty="0" smtClean="0"/>
          </a:p>
          <a:p>
            <a:r>
              <a:rPr lang="ru-RU" sz="2000" dirty="0" smtClean="0"/>
              <a:t>У </a:t>
            </a:r>
            <a:r>
              <a:rPr lang="ru-RU" sz="2000" dirty="0" err="1"/>
              <a:t>окр</a:t>
            </a:r>
            <a:r>
              <a:rPr lang="ru-RU" sz="2000" dirty="0" err="1">
                <a:solidFill>
                  <a:srgbClr val="FF0000"/>
                </a:solidFill>
              </a:rPr>
              <a:t>о</a:t>
            </a:r>
            <a:r>
              <a:rPr lang="ru-RU" sz="2000" dirty="0" err="1"/>
              <a:t>пі</a:t>
            </a:r>
            <a:r>
              <a:rPr lang="ru-RU" sz="2000" dirty="0"/>
              <a:t>, </a:t>
            </a:r>
            <a:r>
              <a:rPr lang="ru-RU" sz="2000" dirty="0" err="1"/>
              <a:t>окр</a:t>
            </a:r>
            <a:r>
              <a:rPr lang="ru-RU" sz="2000" dirty="0" err="1">
                <a:solidFill>
                  <a:srgbClr val="FF0000"/>
                </a:solidFill>
              </a:rPr>
              <a:t>і</a:t>
            </a:r>
            <a:r>
              <a:rPr lang="ru-RU" sz="2000" dirty="0" err="1"/>
              <a:t>м</a:t>
            </a:r>
            <a:r>
              <a:rPr lang="ru-RU" sz="2000" dirty="0"/>
              <a:t> </a:t>
            </a:r>
            <a:r>
              <a:rPr lang="ru-RU" sz="2000" dirty="0" err="1" smtClean="0"/>
              <a:t>кр</a:t>
            </a:r>
            <a:r>
              <a:rPr lang="ru-RU" sz="2000" dirty="0" err="1" smtClean="0">
                <a:solidFill>
                  <a:srgbClr val="FF0000"/>
                </a:solidFill>
              </a:rPr>
              <a:t>о</a:t>
            </a:r>
            <a:r>
              <a:rPr lang="ru-RU" sz="2000" dirty="0" err="1" smtClean="0"/>
              <a:t>пу</a:t>
            </a:r>
            <a:r>
              <a:rPr lang="ru-RU" sz="2000" dirty="0" smtClean="0"/>
              <a:t>, </a:t>
            </a:r>
            <a:r>
              <a:rPr lang="ru-RU" sz="2000" dirty="0" err="1"/>
              <a:t>кип</a:t>
            </a:r>
            <a:r>
              <a:rPr lang="ru-RU" sz="2000" dirty="0" err="1">
                <a:solidFill>
                  <a:srgbClr val="FF0000"/>
                </a:solidFill>
              </a:rPr>
              <a:t>и</a:t>
            </a:r>
            <a:r>
              <a:rPr lang="ru-RU" sz="2000" dirty="0" err="1"/>
              <a:t>ть</a:t>
            </a:r>
            <a:r>
              <a:rPr lang="ru-RU" sz="2000" dirty="0"/>
              <a:t> </a:t>
            </a:r>
            <a:r>
              <a:rPr lang="ru-RU" sz="2000" dirty="0" err="1"/>
              <a:t>к</a:t>
            </a:r>
            <a:r>
              <a:rPr lang="ru-RU" sz="2000" dirty="0" err="1">
                <a:solidFill>
                  <a:srgbClr val="FF0000"/>
                </a:solidFill>
              </a:rPr>
              <a:t>о</a:t>
            </a:r>
            <a:r>
              <a:rPr lang="ru-RU" sz="2000" dirty="0" err="1"/>
              <a:t>роп</a:t>
            </a:r>
            <a:r>
              <a:rPr lang="ru-RU" sz="2000" dirty="0"/>
              <a:t> для Прок</a:t>
            </a:r>
            <a:r>
              <a:rPr lang="ru-RU" sz="2000" dirty="0">
                <a:solidFill>
                  <a:srgbClr val="FF0000"/>
                </a:solidFill>
              </a:rPr>
              <a:t>о</a:t>
            </a:r>
            <a:r>
              <a:rPr lang="ru-RU" sz="2000" dirty="0"/>
              <a:t>па.</a:t>
            </a:r>
          </a:p>
        </p:txBody>
      </p:sp>
    </p:spTree>
    <p:extLst>
      <p:ext uri="{BB962C8B-B14F-4D97-AF65-F5344CB8AC3E}">
        <p14:creationId xmlns:p14="http://schemas.microsoft.com/office/powerpoint/2010/main" val="3545971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873267">
            <a:off x="429900" y="637826"/>
            <a:ext cx="2476500" cy="30099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7927" y="1131590"/>
            <a:ext cx="2624484" cy="32967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12347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1-й клас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33356">
            <a:off x="5829591" y="649563"/>
            <a:ext cx="2603882" cy="331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598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12347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2-й клас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555526"/>
            <a:ext cx="2826689" cy="37238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358738"/>
            <a:ext cx="3273006" cy="411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826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267494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>
                <a:solidFill>
                  <a:srgbClr val="C00000"/>
                </a:solidFill>
              </a:rPr>
              <a:t>Григорій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Фалько́вич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2" name="a4eBUSsriZc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128587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01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39749" y="262848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пацюки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4048" y="55552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миші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261434"/>
            <a:ext cx="3505242" cy="4734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467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09290" y="491709"/>
            <a:ext cx="408285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 визначити рід </a:t>
            </a:r>
            <a:endParaRPr lang="uk-UA" dirty="0" smtClean="0"/>
          </a:p>
          <a:p>
            <a:pPr lvl="0"/>
            <a:r>
              <a:rPr lang="uk-UA" dirty="0" smtClean="0"/>
              <a:t>іменників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86232" y="1677654"/>
            <a:ext cx="4128972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визначати рід іменників.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розподіляти іменники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родами.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93016" y="3798157"/>
            <a:ext cx="39096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виразно читати вірші, </a:t>
            </a:r>
            <a:endParaRPr lang="uk-UA" dirty="0" smtClean="0"/>
          </a:p>
          <a:p>
            <a:pPr lvl="0"/>
            <a:r>
              <a:rPr lang="uk-UA" dirty="0" smtClean="0"/>
              <a:t>передаючи </a:t>
            </a:r>
            <a:r>
              <a:rPr lang="uk-UA" dirty="0"/>
              <a:t>настрій.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3652</TotalTime>
  <Words>107</Words>
  <Application>Microsoft Office PowerPoint</Application>
  <PresentationFormat>Экран (16:9)</PresentationFormat>
  <Paragraphs>23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140</cp:revision>
  <dcterms:created xsi:type="dcterms:W3CDTF">2016-12-05T23:26:54Z</dcterms:created>
  <dcterms:modified xsi:type="dcterms:W3CDTF">2021-02-06T11:44:03Z</dcterms:modified>
</cp:coreProperties>
</file>