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3" r:id="rId5"/>
    <p:sldId id="314" r:id="rId6"/>
    <p:sldId id="299" r:id="rId7"/>
    <p:sldId id="312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Вивчаємо рекламні тексти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59646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Анота́ція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5999"/>
            <a:ext cx="6768752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16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Коротка характеристика </a:t>
            </a:r>
            <a:r>
              <a:rPr lang="ru-RU" sz="20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змісту</a:t>
            </a: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книжки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10692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Рекламний</a:t>
            </a:r>
            <a:r>
              <a:rPr lang="ru-RU" sz="2000" b="1" dirty="0" smtClean="0">
                <a:solidFill>
                  <a:srgbClr val="C00000"/>
                </a:solidFill>
              </a:rPr>
              <a:t> текст на </a:t>
            </a:r>
            <a:r>
              <a:rPr lang="ru-RU" sz="2000" b="1" dirty="0" err="1" smtClean="0">
                <a:solidFill>
                  <a:srgbClr val="C00000"/>
                </a:solidFill>
              </a:rPr>
              <a:t>обкладинці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3461" y="2814809"/>
            <a:ext cx="7488832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160"/>
              </a:lnSpc>
              <a:buFont typeface="Wingdings" panose="05000000000000000000" pitchFamily="2" charset="2"/>
              <a:buChar char="§"/>
            </a:pP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Не тільки коротко </a:t>
            </a:r>
            <a:r>
              <a:rPr lang="uk-UA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передається зміст </a:t>
            </a: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книжки. Він </a:t>
            </a: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має </a:t>
            </a:r>
            <a:r>
              <a:rPr lang="uk-UA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на меті </a:t>
            </a:r>
            <a:endParaRPr lang="uk-UA" sz="2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ts val="2160"/>
              </a:lnSpc>
            </a:pP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привабити</a:t>
            </a:r>
            <a:r>
              <a:rPr lang="uk-UA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заохотити </a:t>
            </a: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купити; звертається </a:t>
            </a:r>
            <a:r>
              <a:rPr lang="uk-UA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 </a:t>
            </a:r>
            <a:r>
              <a:rPr lang="uk-UA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емоцій читача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339502"/>
            <a:ext cx="3600400" cy="132343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/>
              <a:t>«Данка і </a:t>
            </a:r>
            <a:r>
              <a:rPr lang="ru-RU" sz="1600" dirty="0" err="1"/>
              <a:t>Крак</a:t>
            </a:r>
            <a:r>
              <a:rPr lang="ru-RU" sz="1600" dirty="0"/>
              <a:t>» — </a:t>
            </a:r>
            <a:r>
              <a:rPr lang="ru-RU" sz="1600" dirty="0" err="1"/>
              <a:t>казка</a:t>
            </a:r>
            <a:r>
              <a:rPr lang="ru-RU" sz="1600" dirty="0"/>
              <a:t> </a:t>
            </a:r>
            <a:r>
              <a:rPr lang="ru-RU" sz="1600" dirty="0" err="1"/>
              <a:t>відомого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sz="1600" dirty="0" err="1" smtClean="0"/>
              <a:t>українського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поета</a:t>
            </a:r>
            <a:r>
              <a:rPr lang="ru-RU" sz="1600" dirty="0" smtClean="0"/>
              <a:t>, </a:t>
            </a:r>
            <a:r>
              <a:rPr lang="ru-RU" sz="1600" dirty="0"/>
              <a:t>лауреата </a:t>
            </a:r>
            <a:endParaRPr lang="ru-RU" sz="1600" dirty="0" smtClean="0"/>
          </a:p>
          <a:p>
            <a:r>
              <a:rPr lang="ru-RU" sz="1600" dirty="0" err="1" smtClean="0"/>
              <a:t>Національної</a:t>
            </a:r>
            <a:r>
              <a:rPr lang="ru-RU" sz="1600" dirty="0" smtClean="0"/>
              <a:t> </a:t>
            </a:r>
            <a:r>
              <a:rPr lang="ru-RU" sz="1600" dirty="0" err="1"/>
              <a:t>премії</a:t>
            </a:r>
            <a:r>
              <a:rPr lang="ru-RU" sz="1600" dirty="0"/>
              <a:t> </a:t>
            </a:r>
            <a:r>
              <a:rPr lang="ru-RU" sz="1600" dirty="0" err="1"/>
              <a:t>України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sz="1600" dirty="0" err="1" smtClean="0"/>
              <a:t>ім</a:t>
            </a:r>
            <a:r>
              <a:rPr lang="ru-RU" sz="1600" dirty="0"/>
              <a:t>. Т. </a:t>
            </a:r>
            <a:r>
              <a:rPr lang="ru-RU" sz="1600" dirty="0" err="1"/>
              <a:t>Шевченка</a:t>
            </a:r>
            <a:r>
              <a:rPr lang="ru-RU" sz="1600" dirty="0"/>
              <a:t> </a:t>
            </a:r>
            <a:r>
              <a:rPr lang="ru-RU" sz="1600" dirty="0" err="1"/>
              <a:t>Ігоря</a:t>
            </a:r>
            <a:r>
              <a:rPr lang="ru-RU" sz="1600" dirty="0"/>
              <a:t> </a:t>
            </a:r>
            <a:r>
              <a:rPr lang="ru-RU" sz="1600" dirty="0" err="1"/>
              <a:t>Калинця</a:t>
            </a:r>
            <a:r>
              <a:rPr lang="ru-RU" sz="1600" dirty="0"/>
              <a:t> про </a:t>
            </a:r>
            <a:endParaRPr lang="ru-RU" sz="1600" dirty="0" smtClean="0"/>
          </a:p>
          <a:p>
            <a:r>
              <a:rPr lang="ru-RU" sz="1600" dirty="0" err="1" smtClean="0"/>
              <a:t>дивовижну</a:t>
            </a:r>
            <a:r>
              <a:rPr lang="ru-RU" sz="1600" dirty="0" smtClean="0"/>
              <a:t> </a:t>
            </a:r>
            <a:r>
              <a:rPr lang="ru-RU" sz="1600" dirty="0"/>
              <a:t>дружбу </a:t>
            </a:r>
            <a:r>
              <a:rPr lang="ru-RU" sz="1600" dirty="0" err="1"/>
              <a:t>дівчинки</a:t>
            </a:r>
            <a:r>
              <a:rPr lang="ru-RU" sz="1600" dirty="0"/>
              <a:t> і </a:t>
            </a:r>
            <a:r>
              <a:rPr lang="ru-RU" sz="1600" dirty="0" smtClean="0"/>
              <a:t>птаха.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56175"/>
            <a:ext cx="5022304" cy="2759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іти шкереберть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 так, як має бути.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погожий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я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сонячний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козак-характерник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назва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віщуна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чаклуна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Запорозькій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Січі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версія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один з кількох варіантів пояснення якоїсь події.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лабети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1) 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уже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великі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міцні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руки;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лапи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2)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пастка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осяйний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світлий; який випромінює сяйво.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6749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Перевірте</a:t>
            </a:r>
            <a:r>
              <a:rPr lang="ru-RU" sz="2000" b="1" dirty="0" smtClean="0">
                <a:solidFill>
                  <a:srgbClr val="C00000"/>
                </a:solidFill>
              </a:rPr>
              <a:t> себе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23478"/>
            <a:ext cx="4343400" cy="12287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76256" y="1311553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http://sum.in.ua/</a:t>
            </a:r>
          </a:p>
        </p:txBody>
      </p:sp>
    </p:spTree>
    <p:extLst>
      <p:ext uri="{BB962C8B-B14F-4D97-AF65-F5344CB8AC3E}">
        <p14:creationId xmlns:p14="http://schemas.microsoft.com/office/powerpoint/2010/main" val="12720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3" y="555526"/>
            <a:ext cx="6670921" cy="38104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800743"/>
            <a:ext cx="1944215" cy="30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9749" y="26284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пацюки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55552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миші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51470"/>
            <a:ext cx="3686531" cy="488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67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9290" y="491709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для чого потрібна реклама книжки.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зрозуміти з рекламного </a:t>
            </a:r>
            <a:endParaRPr lang="uk-UA" dirty="0" smtClean="0"/>
          </a:p>
          <a:p>
            <a:pPr lvl="0"/>
            <a:r>
              <a:rPr lang="uk-UA" dirty="0" smtClean="0"/>
              <a:t>тексту</a:t>
            </a:r>
            <a:r>
              <a:rPr lang="uk-UA" dirty="0"/>
              <a:t>, про що йдеться в книжці.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дібрати до рекламного </a:t>
            </a:r>
            <a:endParaRPr lang="uk-UA" dirty="0" smtClean="0"/>
          </a:p>
          <a:p>
            <a:pPr lvl="0"/>
            <a:r>
              <a:rPr lang="uk-UA" dirty="0" smtClean="0"/>
              <a:t>тексту </a:t>
            </a:r>
            <a:r>
              <a:rPr lang="uk-UA" dirty="0"/>
              <a:t>обкладинку книжки.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25762" y="3622253"/>
            <a:ext cx="390963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після ознайомлення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рекламою сказати, чи зацікавила мене книжка.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</TotalTime>
  <Words>221</Words>
  <Application>Microsoft Office PowerPoint</Application>
  <PresentationFormat>Экран (16:9)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133</cp:revision>
  <dcterms:created xsi:type="dcterms:W3CDTF">2016-12-05T23:26:54Z</dcterms:created>
  <dcterms:modified xsi:type="dcterms:W3CDTF">2021-02-05T16:08:50Z</dcterms:modified>
</cp:coreProperties>
</file>