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317" r:id="rId5"/>
    <p:sldId id="314" r:id="rId6"/>
    <p:sldId id="316" r:id="rId7"/>
    <p:sldId id="299" r:id="rId8"/>
    <p:sldId id="313" r:id="rId9"/>
    <p:sldId id="315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Знайомимося з книжкою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749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Перев</a:t>
            </a:r>
            <a:r>
              <a:rPr lang="uk-UA" b="1" dirty="0" err="1" smtClean="0">
                <a:solidFill>
                  <a:srgbClr val="C00000"/>
                </a:solidFill>
              </a:rPr>
              <a:t>іряємо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547141"/>
              </p:ext>
            </p:extLst>
          </p:nvPr>
        </p:nvGraphicFramePr>
        <p:xfrm>
          <a:off x="1547664" y="915566"/>
          <a:ext cx="6288289" cy="27851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842">
                  <a:extLst>
                    <a:ext uri="{9D8B030D-6E8A-4147-A177-3AD203B41FA5}">
                      <a16:colId xmlns:a16="http://schemas.microsoft.com/office/drawing/2014/main" val="562082075"/>
                    </a:ext>
                  </a:extLst>
                </a:gridCol>
                <a:gridCol w="2095842">
                  <a:extLst>
                    <a:ext uri="{9D8B030D-6E8A-4147-A177-3AD203B41FA5}">
                      <a16:colId xmlns:a16="http://schemas.microsoft.com/office/drawing/2014/main" val="3840480682"/>
                    </a:ext>
                  </a:extLst>
                </a:gridCol>
                <a:gridCol w="2096605">
                  <a:extLst>
                    <a:ext uri="{9D8B030D-6E8A-4147-A177-3AD203B41FA5}">
                      <a16:colId xmlns:a16="http://schemas.microsoft.com/office/drawing/2014/main" val="1960799720"/>
                    </a:ext>
                  </a:extLst>
                </a:gridCol>
              </a:tblGrid>
              <a:tr h="3348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Ч. р.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Ж. р.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С. р.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95856"/>
                  </a:ext>
                </a:extLst>
              </a:tr>
              <a:tr h="2450270">
                <a:tc>
                  <a:txBody>
                    <a:bodyPr/>
                    <a:lstStyle/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понеділок</a:t>
                      </a:r>
                      <a:endParaRPr lang="ru-RU" sz="20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вівторок</a:t>
                      </a:r>
                      <a:endParaRPr lang="ru-RU" sz="20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четвер</a:t>
                      </a:r>
                      <a:endParaRPr lang="ru-RU" sz="20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середа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п’ятниця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субота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неділя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зима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весна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осінь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літо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6979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749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Перев</a:t>
            </a:r>
            <a:r>
              <a:rPr lang="uk-UA" b="1" dirty="0" err="1" smtClean="0">
                <a:solidFill>
                  <a:srgbClr val="C00000"/>
                </a:solidFill>
              </a:rPr>
              <a:t>іряємо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987574"/>
            <a:ext cx="7281612" cy="279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749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Знайдіть зайве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203598"/>
            <a:ext cx="6606480" cy="1724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учителька, книжка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білка, </a:t>
            </a:r>
            <a:r>
              <a:rPr lang="uk-UA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ілюстраторка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ліс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дуб, дупло, хвостик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уривок, обкладинка, текст,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розділ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ілюстрація, малює, читати, купив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цікавий, вибір, нова, допитливе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9394"/>
            <a:ext cx="5773771" cy="51141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1065757"/>
            <a:ext cx="2282607" cy="2294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96798" y="3371207"/>
            <a:ext cx="2282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Логотип </a:t>
            </a:r>
            <a:r>
              <a:rPr lang="uk-UA" dirty="0" smtClean="0"/>
              <a:t>– символ, </a:t>
            </a:r>
          </a:p>
          <a:p>
            <a:r>
              <a:rPr lang="uk-UA" dirty="0" smtClean="0"/>
              <a:t>емблема, за якими </a:t>
            </a:r>
          </a:p>
          <a:p>
            <a:r>
              <a:rPr lang="uk-UA" dirty="0" smtClean="0"/>
              <a:t>упізнають компанію </a:t>
            </a:r>
          </a:p>
          <a:p>
            <a:r>
              <a:rPr lang="uk-UA" dirty="0" smtClean="0"/>
              <a:t>чи товар.</a:t>
            </a:r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2347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Зворот обкладинки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79902"/>
            <a:ext cx="5319107" cy="48893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13159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/>
              <a:t>Карколо́мний</a:t>
            </a:r>
            <a:r>
              <a:rPr lang="uk-UA" dirty="0" smtClean="0"/>
              <a:t> (</a:t>
            </a:r>
            <a:r>
              <a:rPr lang="uk-UA" i="1" dirty="0" err="1" smtClean="0"/>
              <a:t>перен</a:t>
            </a:r>
            <a:r>
              <a:rPr lang="uk-UA" i="1" dirty="0" smtClean="0"/>
              <a:t>.</a:t>
            </a:r>
            <a:r>
              <a:rPr lang="uk-UA" dirty="0" smtClean="0"/>
              <a:t>) – </a:t>
            </a:r>
          </a:p>
          <a:p>
            <a:r>
              <a:rPr lang="uk-UA" dirty="0" smtClean="0"/>
              <a:t>важкий, складний.</a:t>
            </a:r>
          </a:p>
          <a:p>
            <a:r>
              <a:rPr lang="uk-UA" dirty="0" smtClean="0"/>
              <a:t>Пряме значення: через який можна зламати шию (карк).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59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0848"/>
            <a:ext cx="3508798" cy="494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72278" y="652025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рід іменників.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зайве у групі слів і </a:t>
            </a:r>
            <a:endParaRPr lang="uk-UA" dirty="0" smtClean="0"/>
          </a:p>
          <a:p>
            <a:pPr lvl="0"/>
            <a:r>
              <a:rPr lang="uk-UA" dirty="0" smtClean="0"/>
              <a:t>пояснити </a:t>
            </a:r>
            <a:r>
              <a:rPr lang="uk-UA" dirty="0"/>
              <a:t>свою думку.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скласти перше враження </a:t>
            </a:r>
            <a:endParaRPr lang="uk-UA" dirty="0" smtClean="0"/>
          </a:p>
          <a:p>
            <a:pPr lvl="0"/>
            <a:r>
              <a:rPr lang="uk-UA" dirty="0" smtClean="0"/>
              <a:t>про </a:t>
            </a:r>
            <a:r>
              <a:rPr lang="uk-UA" dirty="0"/>
              <a:t>книжку.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чи хочу я читати певну книжку.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3709</TotalTime>
  <Words>182</Words>
  <Application>Microsoft Office PowerPoint</Application>
  <PresentationFormat>Экран (16:9)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143</cp:revision>
  <dcterms:created xsi:type="dcterms:W3CDTF">2016-12-05T23:26:54Z</dcterms:created>
  <dcterms:modified xsi:type="dcterms:W3CDTF">2021-02-06T13:28:59Z</dcterms:modified>
</cp:coreProperties>
</file>