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299" r:id="rId5"/>
    <p:sldId id="313" r:id="rId6"/>
    <p:sldId id="314" r:id="rId7"/>
    <p:sldId id="312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Власні і загальні назви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11510"/>
            <a:ext cx="8023229" cy="341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59646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Доберіть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власні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назви</a:t>
            </a:r>
            <a:r>
              <a:rPr lang="ru-RU" sz="2000" b="1" dirty="0" smtClean="0">
                <a:solidFill>
                  <a:srgbClr val="C00000"/>
                </a:solidFill>
              </a:rPr>
              <a:t> до </a:t>
            </a:r>
            <a:r>
              <a:rPr lang="ru-RU" sz="2000" b="1" dirty="0" err="1" smtClean="0">
                <a:solidFill>
                  <a:srgbClr val="C00000"/>
                </a:solidFill>
              </a:rPr>
              <a:t>загальних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167925"/>
              </p:ext>
            </p:extLst>
          </p:nvPr>
        </p:nvGraphicFramePr>
        <p:xfrm>
          <a:off x="512203" y="1131590"/>
          <a:ext cx="787622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8110">
                  <a:extLst>
                    <a:ext uri="{9D8B030D-6E8A-4147-A177-3AD203B41FA5}">
                      <a16:colId xmlns:a16="http://schemas.microsoft.com/office/drawing/2014/main" val="163430121"/>
                    </a:ext>
                  </a:extLst>
                </a:gridCol>
                <a:gridCol w="3938110">
                  <a:extLst>
                    <a:ext uri="{9D8B030D-6E8A-4147-A177-3AD203B41FA5}">
                      <a16:colId xmlns:a16="http://schemas.microsoft.com/office/drawing/2014/main" val="5982452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ім'я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батькові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прізвище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країна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місто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село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вулиця</a:t>
                      </a:r>
                    </a:p>
                    <a:p>
                      <a:endParaRPr lang="uk-UA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площа</a:t>
                      </a:r>
                    </a:p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гора</a:t>
                      </a:r>
                    </a:p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річка</a:t>
                      </a:r>
                    </a:p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море</a:t>
                      </a:r>
                    </a:p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океан</a:t>
                      </a:r>
                    </a:p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клички тварини</a:t>
                      </a:r>
                    </a:p>
                    <a:p>
                      <a:pPr marL="285750" indent="-285750" algn="l" defTabSz="914400" rtl="0" eaLnBrk="1" latinLnBrk="1" hangingPunct="1">
                        <a:buFont typeface="Wingdings" panose="05000000000000000000" pitchFamily="2" charset="2"/>
                        <a:buChar char="§"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дійова особа в байці, казці, п’єсі</a:t>
                      </a:r>
                    </a:p>
                    <a:p>
                      <a:pPr marL="0" algn="l" defTabSz="914400" rtl="0" eaLnBrk="1" latinLnBrk="1" hangingPunct="1"/>
                      <a:endParaRPr lang="uk-UA" sz="18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68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59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749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Перевірте</a:t>
            </a:r>
            <a:r>
              <a:rPr lang="ru-RU" sz="2000" b="1" dirty="0" smtClean="0">
                <a:solidFill>
                  <a:srgbClr val="C00000"/>
                </a:solidFill>
              </a:rPr>
              <a:t> себе</a:t>
            </a:r>
            <a:endParaRPr lang="ru-RU" sz="2000" b="1" dirty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23478"/>
            <a:ext cx="4343400" cy="12287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76256" y="1311553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http://sum.in.ua/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51670"/>
            <a:ext cx="5810317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індус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колись називали мешканців Індії 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індієць)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Делі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столиця Індії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Старий Поділ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частина Києва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01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9749" y="26284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пацюки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55552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миші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95486"/>
            <a:ext cx="3184640" cy="445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67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9290" y="491709"/>
            <a:ext cx="408285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які іменники </a:t>
            </a:r>
            <a:endParaRPr lang="uk-UA" dirty="0" smtClean="0"/>
          </a:p>
          <a:p>
            <a:pPr lvl="0"/>
            <a:r>
              <a:rPr lang="uk-UA" dirty="0" smtClean="0"/>
              <a:t>належать </a:t>
            </a:r>
            <a:r>
              <a:rPr lang="uk-UA" dirty="0"/>
              <a:t>до загальних назв, а які </a:t>
            </a:r>
            <a:r>
              <a:rPr lang="uk-UA" dirty="0" smtClean="0"/>
              <a:t>–</a:t>
            </a:r>
          </a:p>
          <a:p>
            <a:pPr lvl="0"/>
            <a:r>
              <a:rPr lang="uk-UA" dirty="0" smtClean="0"/>
              <a:t>до </a:t>
            </a:r>
            <a:r>
              <a:rPr lang="uk-UA" dirty="0"/>
              <a:t>власних.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правильно писати власні </a:t>
            </a:r>
            <a:endParaRPr lang="uk-UA" dirty="0" smtClean="0"/>
          </a:p>
          <a:p>
            <a:pPr lvl="0"/>
            <a:r>
              <a:rPr lang="uk-UA" dirty="0" smtClean="0"/>
              <a:t>назви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дібрати до загальних назв </a:t>
            </a:r>
            <a:endParaRPr lang="uk-UA" dirty="0" smtClean="0"/>
          </a:p>
          <a:p>
            <a:pPr lvl="0"/>
            <a:r>
              <a:rPr lang="uk-UA" dirty="0" smtClean="0"/>
              <a:t>власні </a:t>
            </a:r>
            <a:r>
              <a:rPr lang="uk-UA" dirty="0"/>
              <a:t>назви.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93016" y="3798157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виразно читати вірші, </a:t>
            </a:r>
            <a:endParaRPr lang="uk-UA" dirty="0" smtClean="0"/>
          </a:p>
          <a:p>
            <a:pPr lvl="0"/>
            <a:r>
              <a:rPr lang="uk-UA" dirty="0" smtClean="0"/>
              <a:t>передаючи </a:t>
            </a:r>
            <a:r>
              <a:rPr lang="uk-UA" dirty="0"/>
              <a:t>настрій.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3559</TotalTime>
  <Words>142</Words>
  <Application>Microsoft Office PowerPoint</Application>
  <PresentationFormat>Экран (16:9)</PresentationFormat>
  <Paragraphs>38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137</cp:revision>
  <dcterms:created xsi:type="dcterms:W3CDTF">2016-12-05T23:26:54Z</dcterms:created>
  <dcterms:modified xsi:type="dcterms:W3CDTF">2021-02-06T13:31:39Z</dcterms:modified>
</cp:coreProperties>
</file>