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17" r:id="rId5"/>
    <p:sldId id="314" r:id="rId6"/>
    <p:sldId id="316" r:id="rId7"/>
    <p:sldId id="299" r:id="rId8"/>
    <p:sldId id="315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Визначаємо рід іменників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5" y="627534"/>
            <a:ext cx="8516561" cy="315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24128" y="123478"/>
            <a:ext cx="333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З'ясовуємо значення слів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771550"/>
            <a:ext cx="2098921" cy="1577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19438" y="108036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Алмаз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2387" y="2499742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Діамант (брильянт)</a:t>
            </a:r>
            <a:r>
              <a:rPr lang="uk-UA" dirty="0"/>
              <a:t> – мінерал алмаз, який відшліфували і зробили на ньому грані.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23478"/>
            <a:ext cx="2535143" cy="23120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7461" y="123478"/>
            <a:ext cx="2520504" cy="228310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94084" y="4011910"/>
            <a:ext cx="457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err="1" smtClean="0"/>
              <a:t>Неква́пний</a:t>
            </a:r>
            <a:r>
              <a:rPr lang="uk-UA" dirty="0" smtClean="0"/>
              <a:t> </a:t>
            </a:r>
            <a:r>
              <a:rPr lang="uk-UA" dirty="0"/>
              <a:t>– </a:t>
            </a:r>
            <a:r>
              <a:rPr lang="ru-RU" dirty="0" err="1"/>
              <a:t>непоспішливий</a:t>
            </a:r>
            <a:r>
              <a:rPr lang="ru-RU" dirty="0"/>
              <a:t>, </a:t>
            </a:r>
            <a:r>
              <a:rPr lang="ru-RU" dirty="0" err="1"/>
              <a:t>повільний</a:t>
            </a:r>
            <a:r>
              <a:rPr lang="uk-UA" dirty="0"/>
              <a:t>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2" y="2500968"/>
            <a:ext cx="1832992" cy="21125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25251" y="337256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Ожина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201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84355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Завдання 2: зразок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429802"/>
              </p:ext>
            </p:extLst>
          </p:nvPr>
        </p:nvGraphicFramePr>
        <p:xfrm>
          <a:off x="179512" y="1978437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59982234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7287811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010829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Ч. р.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Ж. р.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tx1"/>
                          </a:solidFill>
                        </a:rPr>
                        <a:t>С. 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759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тиждень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білка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білченя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953628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714284"/>
            <a:ext cx="1876425" cy="20097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16216" y="193877"/>
            <a:ext cx="1320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китичка</a:t>
            </a:r>
            <a:endParaRPr lang="ru-RU" dirty="0"/>
          </a:p>
        </p:txBody>
      </p:sp>
      <p:cxnSp>
        <p:nvCxnSpPr>
          <p:cNvPr id="8" name="Прямая со стрелкой 7"/>
          <p:cNvCxnSpPr>
            <a:stCxn id="6" idx="2"/>
          </p:cNvCxnSpPr>
          <p:nvPr/>
        </p:nvCxnSpPr>
        <p:spPr>
          <a:xfrm flipH="1">
            <a:off x="7164288" y="563209"/>
            <a:ext cx="12340" cy="847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2"/>
          </p:cNvCxnSpPr>
          <p:nvPr/>
        </p:nvCxnSpPr>
        <p:spPr>
          <a:xfrm>
            <a:off x="7176628" y="563209"/>
            <a:ext cx="851756" cy="280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58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2076439"/>
            <a:ext cx="6984776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000" dirty="0" smtClean="0">
                <a:latin typeface="Arial" panose="020B0604020202020204" pitchFamily="34" charset="0"/>
                <a:ea typeface="Roboto-Regular"/>
                <a:cs typeface="Times New Roman" panose="02020603050405020304" pitchFamily="18" charset="0"/>
              </a:rPr>
              <a:t>Раптом з-за куща ожини почулося голосне чхання. Потім зблиснули скельця окулярів. Їх зробили зі скляних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000" dirty="0" smtClean="0">
                <a:latin typeface="Arial" panose="020B0604020202020204" pitchFamily="34" charset="0"/>
                <a:ea typeface="Roboto-Regular"/>
                <a:cs typeface="Times New Roman" panose="02020603050405020304" pitchFamily="18" charset="0"/>
              </a:rPr>
              <a:t>людських намистин. Та це ж Тітка-Білка! Вона викладала ботаніку в лісовій школі. Навчала про їстівні й отруйні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000" dirty="0" smtClean="0">
                <a:latin typeface="Arial" panose="020B0604020202020204" pitchFamily="34" charset="0"/>
                <a:ea typeface="Roboto-Regular"/>
                <a:cs typeface="Times New Roman" panose="02020603050405020304" pitchFamily="18" charset="0"/>
              </a:rPr>
              <a:t>рослини.</a:t>
            </a:r>
            <a:endParaRPr lang="uk-U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8351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Завдання 4: перевіряємо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135833"/>
            <a:ext cx="1279894" cy="194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123478"/>
            <a:ext cx="3351262" cy="473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826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589671" y="627950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відрізняю іменник від інших </a:t>
            </a:r>
            <a:endParaRPr lang="uk-UA" dirty="0" smtClean="0"/>
          </a:p>
          <a:p>
            <a:pPr lvl="0"/>
            <a:r>
              <a:rPr lang="uk-UA" dirty="0" smtClean="0"/>
              <a:t>частин </a:t>
            </a:r>
            <a:r>
              <a:rPr lang="uk-UA" dirty="0"/>
              <a:t>мови.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6232" y="1677654"/>
            <a:ext cx="412897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визначати рід іменників.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впорядковувати речення, </a:t>
            </a:r>
            <a:endParaRPr lang="uk-UA" dirty="0" smtClean="0"/>
          </a:p>
          <a:p>
            <a:pPr lvl="0"/>
            <a:r>
              <a:rPr lang="uk-UA" dirty="0" smtClean="0"/>
              <a:t>щоб </a:t>
            </a:r>
            <a:r>
              <a:rPr lang="uk-UA" dirty="0"/>
              <a:t>вийшов текст. 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56239" y="3719576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обговорювати свій текст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товаришами.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3871</TotalTime>
  <Words>164</Words>
  <Application>Microsoft Office PowerPoint</Application>
  <PresentationFormat>Экран (16:9)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Calibri</vt:lpstr>
      <vt:lpstr>Roboto-Regular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150</cp:revision>
  <dcterms:created xsi:type="dcterms:W3CDTF">2016-12-05T23:26:54Z</dcterms:created>
  <dcterms:modified xsi:type="dcterms:W3CDTF">2021-02-12T09:21:16Z</dcterms:modified>
</cp:coreProperties>
</file>