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7" r:id="rId5"/>
    <p:sldId id="315" r:id="rId6"/>
    <p:sldId id="316" r:id="rId7"/>
    <p:sldId id="318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Визначаємо рід та число іменників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76750"/>
            <a:ext cx="4211960" cy="36221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1" y="843558"/>
            <a:ext cx="4821008" cy="303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42" y="507904"/>
            <a:ext cx="4095750" cy="2762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07904"/>
            <a:ext cx="4257675" cy="27527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3363838"/>
            <a:ext cx="734481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 деяких іменників немає форми множини (м'ясо, картопля та ін.).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555526"/>
            <a:ext cx="4762500" cy="2971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3291830"/>
            <a:ext cx="6156176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 деяких іменників збігаються форми однини і множини (узбережжя, фото, перетворення та ін.).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95486"/>
            <a:ext cx="3568998" cy="483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513268" y="627893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визначати </a:t>
            </a:r>
            <a:r>
              <a:rPr lang="uk-UA" dirty="0" smtClean="0"/>
              <a:t>рід і число </a:t>
            </a:r>
          </a:p>
          <a:p>
            <a:pPr lvl="0"/>
            <a:r>
              <a:rPr lang="uk-UA" dirty="0" smtClean="0"/>
              <a:t>іменників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92967" y="1647963"/>
            <a:ext cx="412897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змінювати іменники </a:t>
            </a:r>
            <a:endParaRPr lang="uk-UA" dirty="0" smtClean="0"/>
          </a:p>
          <a:p>
            <a:r>
              <a:rPr lang="uk-UA" dirty="0" smtClean="0"/>
              <a:t>за </a:t>
            </a:r>
            <a:r>
              <a:rPr lang="uk-UA" dirty="0"/>
              <a:t>числами.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деякі іменники можуть </a:t>
            </a:r>
            <a:endParaRPr lang="uk-UA" dirty="0" smtClean="0"/>
          </a:p>
          <a:p>
            <a:pPr lvl="0"/>
            <a:r>
              <a:rPr lang="uk-UA" dirty="0" smtClean="0"/>
              <a:t>не </a:t>
            </a:r>
            <a:r>
              <a:rPr lang="uk-UA" dirty="0"/>
              <a:t>мати форми однини або множини.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56239" y="3719576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визначати, чи відповідають твердження тексту.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4504</TotalTime>
  <Words>114</Words>
  <Application>Microsoft Office PowerPoint</Application>
  <PresentationFormat>Экран (16:9)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159</cp:revision>
  <dcterms:created xsi:type="dcterms:W3CDTF">2016-12-05T23:26:54Z</dcterms:created>
  <dcterms:modified xsi:type="dcterms:W3CDTF">2021-02-13T11:13:34Z</dcterms:modified>
</cp:coreProperties>
</file>