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6" r:id="rId5"/>
    <p:sldId id="317" r:id="rId6"/>
    <p:sldId id="299" r:id="rId7"/>
    <p:sldId id="315" r:id="rId8"/>
    <p:sldId id="318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Знаходимо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цікавий уривок.  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Ірена Карпа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.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«День усіх білок»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7" y="38645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Завдання </a:t>
            </a:r>
            <a:r>
              <a:rPr lang="uk-UA" b="1" dirty="0" smtClean="0">
                <a:solidFill>
                  <a:srgbClr val="C00000"/>
                </a:solidFill>
              </a:rPr>
              <a:t>5, с. 36: </a:t>
            </a:r>
            <a:r>
              <a:rPr lang="uk-UA" b="1" dirty="0" smtClean="0">
                <a:solidFill>
                  <a:srgbClr val="C00000"/>
                </a:solidFill>
              </a:rPr>
              <a:t>зразок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124" y="163950"/>
            <a:ext cx="1338583" cy="143371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4272" y="755782"/>
            <a:ext cx="7416824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скельця, намистин, рослини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позначають багато предметів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Щоб визначити їх рід, потрібно змінити кожне слово так, щоб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воно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позначало один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предмет: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скельце,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намистина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рослина.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Іменник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окуляри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позначає один предмет, але за формою схожий на слова, що позначають багато предметів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(гори,</a:t>
            </a:r>
            <a:r>
              <a:rPr lang="uk-UA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нори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білки…).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таких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іменниках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як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окуляри, двері, джинси, штани, ножиці, сани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ін., рід не визначається.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43558"/>
            <a:ext cx="7879686" cy="2344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9992" y="339502"/>
            <a:ext cx="4032448" cy="1800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95936" y="339502"/>
            <a:ext cx="576064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48351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З'ясовуємо значення слів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135833"/>
            <a:ext cx="1279894" cy="194060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488313"/>
            <a:ext cx="6048672" cy="2841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Достоту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точно.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Панорама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 на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місцевість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згори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на далекий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простір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Загата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споруда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затримання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води в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річці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потоці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і т.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914400"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Плесо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спокійна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ділянка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якої-небудь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водойми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23478"/>
            <a:ext cx="3384376" cy="508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48351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Висловлюємо свою думку, наводимо аргументи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699542"/>
            <a:ext cx="1999974" cy="30324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1851670"/>
            <a:ext cx="4896544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Мені подобається / не подобається, як пише Ірена Карпа, тому що…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937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589671" y="627950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уважно читати текст.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запитання до тексту і відповідати на запитання.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переказувати текст творчо. 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56239" y="3719576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висловлювати і </a:t>
            </a:r>
            <a:endParaRPr lang="uk-UA" dirty="0" smtClean="0"/>
          </a:p>
          <a:p>
            <a:pPr lvl="0"/>
            <a:r>
              <a:rPr lang="uk-UA" dirty="0" smtClean="0"/>
              <a:t>аргументувати </a:t>
            </a:r>
            <a:r>
              <a:rPr lang="uk-UA" dirty="0"/>
              <a:t>власну думку.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4033</TotalTime>
  <Words>154</Words>
  <Application>Microsoft Office PowerPoint</Application>
  <PresentationFormat>Экран (16:9)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157</cp:revision>
  <dcterms:created xsi:type="dcterms:W3CDTF">2016-12-05T23:26:54Z</dcterms:created>
  <dcterms:modified xsi:type="dcterms:W3CDTF">2021-02-12T12:06:23Z</dcterms:modified>
</cp:coreProperties>
</file>