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316" r:id="rId5"/>
    <p:sldId id="317" r:id="rId6"/>
    <p:sldId id="315" r:id="rId7"/>
    <p:sldId id="319" r:id="rId8"/>
    <p:sldId id="320" r:id="rId9"/>
    <p:sldId id="318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Готуємо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презентацію книжки.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Григір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Тютюнник.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«Степова казка»</a:t>
            </a:r>
            <a:endParaRPr lang="ru-RU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555526"/>
            <a:ext cx="3168352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Запитання для </a:t>
            </a:r>
            <a:r>
              <a:rPr lang="uk-UA" b="1" dirty="0">
                <a:solidFill>
                  <a:srgbClr val="C00000"/>
                </a:solidFill>
              </a:rPr>
              <a:t>інтерв’ю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059582"/>
            <a:ext cx="7992888" cy="305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Яку книжку ви найбільше любили в дитинстві? Що в ній подобалося? Що ви відчували, коли читали або слухали свою улюблену книжку?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вам найбільше подобається в читанні книжок? Що ви відчуваєте, коли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читаєте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гарну книжку? Коли і де ви найбільше любите читати книжки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робити, якщо хтось не любить читати книжки? Чи можна якось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заохотити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 читання? Чи потрібно це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робити?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5486"/>
            <a:ext cx="6162250" cy="49480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4168" y="2283718"/>
            <a:ext cx="3600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95486"/>
            <a:ext cx="3600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380152"/>
            <a:ext cx="3600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1415" y="1491630"/>
            <a:ext cx="3600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379975"/>
            <a:ext cx="1856872" cy="257708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00192" y="195486"/>
            <a:ext cx="3168352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Ідеї для презентації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67494"/>
            <a:ext cx="84249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</a:t>
            </a: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жк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 короб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ці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Прикрасьте коробку, наприклад від взуття, і помістіть в неї об’єкти, пов’язані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книжкою.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Створіть діораму важливої сцени з книжки.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Лінія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часу книжки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Використайте слова і малюнки, щоб відобразити на лінії часу найважливіші події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Нотатки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мобільному телефоні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Заповніть шаблон – мобільний телефон – найважливішою інформацією про книжку (час, місце, головні герої і події, тема)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Потім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використайте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як план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розповіді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8184" y="195486"/>
            <a:ext cx="3168352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Ідеї для презентації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9262" y="861181"/>
            <a:ext cx="8784976" cy="3580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Колаж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Створіть колаж, щоб відтворити найцікавіші моменти книжки.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Постер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кінострічки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Уявіть, що за книжкою збираються знімати фільм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Створіть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постер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його просування.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герой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Зробіть модель / пальчикову ляльку головного героя та інсценізуйте інтерв’ю з ним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виконуйте ролі героя і журналіста одночасно).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42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28184" y="319838"/>
            <a:ext cx="3168352" cy="66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Ідеї для презентації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83518"/>
            <a:ext cx="8676456" cy="394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Створіть детальну карту важливого місця з вашої книжки.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Альбом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Створіть альбом із зображеннями, які важливі для головного героя чи сюжету (подій).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більше ніж 5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слайдів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слайдів для вітання і подяки не потрібно).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Пам'ятайте: це має бути ваша робота, а не творчість членів вашої родини! </a:t>
            </a:r>
            <a:r>
              <a:rPr lang="en-US" sz="4000" b="1" dirty="0">
                <a:sym typeface="Wingdings" panose="05000000000000000000" pitchFamily="2" charset="2"/>
              </a:rPr>
              <a:t>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29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67494"/>
            <a:ext cx="3216562" cy="457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05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6153" y="639569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користуватися пам’яткою.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01446" y="1645731"/>
            <a:ext cx="412897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вибрати інформацію для </a:t>
            </a:r>
            <a:endParaRPr lang="uk-UA" dirty="0" smtClean="0"/>
          </a:p>
          <a:p>
            <a:pPr lvl="0"/>
            <a:r>
              <a:rPr lang="uk-UA" dirty="0" smtClean="0"/>
              <a:t>презентації </a:t>
            </a:r>
            <a:r>
              <a:rPr lang="uk-UA" dirty="0"/>
              <a:t>книжки.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відповідати на запитання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аргументовано </a:t>
            </a:r>
            <a:endParaRPr lang="uk-UA" dirty="0" smtClean="0"/>
          </a:p>
          <a:p>
            <a:pPr lvl="0"/>
            <a:r>
              <a:rPr lang="uk-UA" dirty="0" smtClean="0"/>
              <a:t>висловлювати </a:t>
            </a:r>
            <a:r>
              <a:rPr lang="uk-UA" dirty="0"/>
              <a:t>свою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4464</TotalTime>
  <Words>224</Words>
  <Application>Microsoft Office PowerPoint</Application>
  <PresentationFormat>Экран (16:9)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Calibri</vt:lpstr>
      <vt:lpstr>Symbol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159</cp:revision>
  <dcterms:created xsi:type="dcterms:W3CDTF">2016-12-05T23:26:54Z</dcterms:created>
  <dcterms:modified xsi:type="dcterms:W3CDTF">2021-02-13T13:40:46Z</dcterms:modified>
</cp:coreProperties>
</file>