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17" r:id="rId5"/>
    <p:sldId id="316" r:id="rId6"/>
    <p:sldId id="315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2021-02-12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Змінюємо іменники за числами</a:t>
            </a:r>
            <a:endParaRPr lang="uk-UA" sz="32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339502"/>
            <a:ext cx="7344816" cy="426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11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62753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Завдання </a:t>
            </a:r>
            <a:r>
              <a:rPr lang="uk-UA" b="1" dirty="0">
                <a:solidFill>
                  <a:srgbClr val="C00000"/>
                </a:solidFill>
              </a:rPr>
              <a:t>1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304" y="411510"/>
            <a:ext cx="1279894" cy="1940606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424563"/>
              </p:ext>
            </p:extLst>
          </p:nvPr>
        </p:nvGraphicFramePr>
        <p:xfrm>
          <a:off x="1115616" y="1303651"/>
          <a:ext cx="60960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65179115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8819717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страви – страва</a:t>
                      </a:r>
                    </a:p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тарілки́</a:t>
                      </a:r>
                    </a:p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шапочки́</a:t>
                      </a:r>
                    </a:p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вікна</a:t>
                      </a:r>
                    </a:p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свині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передачі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смаколики</a:t>
                      </a:r>
                      <a:endParaRPr lang="uk-UA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рулетики</a:t>
                      </a:r>
                      <a:endParaRPr lang="uk-UA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горіхи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ті́стечка</a:t>
                      </a:r>
                      <a:endParaRPr lang="ru-RU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55469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6586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8387" y="200025"/>
            <a:ext cx="4467225" cy="47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826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589671" y="627950"/>
            <a:ext cx="408285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визначати число іменників.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86232" y="1677654"/>
            <a:ext cx="412897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вмію змінювати іменники </a:t>
            </a:r>
            <a:endParaRPr lang="uk-UA" dirty="0" smtClean="0"/>
          </a:p>
          <a:p>
            <a:r>
              <a:rPr lang="uk-UA" dirty="0" smtClean="0"/>
              <a:t>за </a:t>
            </a:r>
            <a:r>
              <a:rPr lang="uk-UA" dirty="0"/>
              <a:t>числами.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ставити запитання до тексту. 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56239" y="3719576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аргументовано </a:t>
            </a:r>
            <a:endParaRPr lang="uk-UA" dirty="0" smtClean="0"/>
          </a:p>
          <a:p>
            <a:pPr lvl="0"/>
            <a:r>
              <a:rPr lang="uk-UA" dirty="0" smtClean="0"/>
              <a:t>висловлювати </a:t>
            </a:r>
            <a:r>
              <a:rPr lang="uk-UA" dirty="0"/>
              <a:t>свою думку.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4372</TotalTime>
  <Words>86</Words>
  <Application>Microsoft Office PowerPoint</Application>
  <PresentationFormat>Экран (16:9)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154</cp:revision>
  <dcterms:created xsi:type="dcterms:W3CDTF">2016-12-05T23:26:54Z</dcterms:created>
  <dcterms:modified xsi:type="dcterms:W3CDTF">2021-02-12T20:31:04Z</dcterms:modified>
</cp:coreProperties>
</file>