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0"/>
  </p:notesMasterIdLst>
  <p:handoutMasterIdLst>
    <p:handoutMasterId r:id="rId11"/>
  </p:handoutMasterIdLst>
  <p:sldIdLst>
    <p:sldId id="256" r:id="rId4"/>
    <p:sldId id="317" r:id="rId5"/>
    <p:sldId id="315" r:id="rId6"/>
    <p:sldId id="316" r:id="rId7"/>
    <p:sldId id="318" r:id="rId8"/>
    <p:sldId id="292" r:id="rId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2021-02-21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2021-02-21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059582"/>
            <a:ext cx="7992888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Змінюємо </a:t>
            </a:r>
            <a:r>
              <a:rPr lang="uk-UA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іменники за питаннями. </a:t>
            </a:r>
            <a:endParaRPr lang="uk-UA" sz="3200" b="1" dirty="0" smtClean="0">
              <a:solidFill>
                <a:srgbClr val="C00000"/>
              </a:solidFill>
              <a:latin typeface="+mj-lt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Григір </a:t>
            </a:r>
            <a:r>
              <a:rPr lang="uk-UA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Тютюнник. Степова казка</a:t>
            </a: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81839"/>
            <a:ext cx="2736304" cy="379761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9458" y="381839"/>
            <a:ext cx="2225084" cy="37616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0152" y="381839"/>
            <a:ext cx="2908884" cy="37124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33607">
            <a:off x="2291245" y="2571750"/>
            <a:ext cx="1825206" cy="238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1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35" y="195486"/>
            <a:ext cx="3240360" cy="25369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5" y="684453"/>
            <a:ext cx="2613652" cy="33858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2242" y="684454"/>
            <a:ext cx="2672335" cy="34205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13430">
            <a:off x="912642" y="2285066"/>
            <a:ext cx="2053720" cy="256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826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411510"/>
            <a:ext cx="6505575" cy="41052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88024" y="3723878"/>
            <a:ext cx="72008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чому</a:t>
            </a:r>
            <a:r>
              <a:rPr lang="ru-RU" sz="16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586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51470"/>
            <a:ext cx="3368092" cy="462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095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67308" y="551362"/>
            <a:ext cx="408285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виразно читати, визначати </a:t>
            </a:r>
            <a:endParaRPr lang="uk-UA" dirty="0" smtClean="0"/>
          </a:p>
          <a:p>
            <a:pPr lvl="0"/>
            <a:r>
              <a:rPr lang="uk-UA" dirty="0" smtClean="0"/>
              <a:t>настрій </a:t>
            </a:r>
            <a:r>
              <a:rPr lang="uk-UA" dirty="0"/>
              <a:t>персонажів.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92967" y="1647963"/>
            <a:ext cx="412897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визначати рід та число </a:t>
            </a:r>
            <a:endParaRPr lang="uk-UA" dirty="0" smtClean="0"/>
          </a:p>
          <a:p>
            <a:pPr lvl="0"/>
            <a:r>
              <a:rPr lang="uk-UA" dirty="0" smtClean="0"/>
              <a:t>іменників</a:t>
            </a:r>
            <a:r>
              <a:rPr lang="uk-UA" dirty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66153" y="2660208"/>
            <a:ext cx="427470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змінювати іменники </a:t>
            </a:r>
            <a:endParaRPr lang="uk-UA" dirty="0" smtClean="0"/>
          </a:p>
          <a:p>
            <a:pPr lvl="0"/>
            <a:r>
              <a:rPr lang="uk-UA" dirty="0" smtClean="0"/>
              <a:t>за </a:t>
            </a:r>
            <a:r>
              <a:rPr lang="uk-UA" dirty="0"/>
              <a:t>питаннями.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01597" y="3651870"/>
            <a:ext cx="3909639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</a:t>
            </a:r>
            <a:r>
              <a:rPr lang="uk-UA" dirty="0" smtClean="0"/>
              <a:t>можу відмінювати іменники за </a:t>
            </a:r>
          </a:p>
          <a:p>
            <a:pPr lvl="0"/>
            <a:r>
              <a:rPr lang="uk-UA" dirty="0" smtClean="0"/>
              <a:t>допомогою таблиці з допоміжними словами.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4792</TotalTime>
  <Words>88</Words>
  <Application>Microsoft Office PowerPoint</Application>
  <PresentationFormat>Экран (16:9)</PresentationFormat>
  <Paragraphs>17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맑은 고딕</vt:lpstr>
      <vt:lpstr>Arial</vt:lpstr>
      <vt:lpstr>Arial Black</vt:lpstr>
      <vt:lpstr>Arial Unicode MS</vt:lpstr>
      <vt:lpstr>Calibri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169</cp:revision>
  <dcterms:created xsi:type="dcterms:W3CDTF">2016-12-05T23:26:54Z</dcterms:created>
  <dcterms:modified xsi:type="dcterms:W3CDTF">2021-02-21T07:06:42Z</dcterms:modified>
</cp:coreProperties>
</file>