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0"/>
  </p:notesMasterIdLst>
  <p:handoutMasterIdLst>
    <p:handoutMasterId r:id="rId11"/>
  </p:handoutMasterIdLst>
  <p:sldIdLst>
    <p:sldId id="256" r:id="rId4"/>
    <p:sldId id="317" r:id="rId5"/>
    <p:sldId id="318" r:id="rId6"/>
    <p:sldId id="319" r:id="rId7"/>
    <p:sldId id="320" r:id="rId8"/>
    <p:sldId id="292" r:id="rId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2021-02-28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2021-02-28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059582"/>
            <a:ext cx="828092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Як прикметники пов'язані з іменниками</a:t>
            </a:r>
            <a:endParaRPr lang="uk-UA" sz="32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635646"/>
            <a:ext cx="7776864" cy="1870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0"/>
              </a:spcAft>
              <a:buAutoNum type="arabicPeriod"/>
            </a:pPr>
            <a:r>
              <a:rPr lang="uk-UA" b="1" dirty="0" smtClean="0">
                <a:latin typeface="Roboto-Regular"/>
                <a:ea typeface="Calibri" panose="020F0502020204030204" pitchFamily="34" charset="0"/>
                <a:cs typeface="Roboto-Regular"/>
              </a:rPr>
              <a:t>Величезн</a:t>
            </a:r>
            <a:r>
              <a:rPr lang="uk-UA" b="1" dirty="0" smtClean="0">
                <a:solidFill>
                  <a:srgbClr val="C00000"/>
                </a:solidFill>
                <a:latin typeface="Roboto-Regular"/>
                <a:ea typeface="Calibri" panose="020F0502020204030204" pitchFamily="34" charset="0"/>
                <a:cs typeface="Roboto-Regular"/>
              </a:rPr>
              <a:t>е</a:t>
            </a:r>
            <a:r>
              <a:rPr lang="uk-UA" dirty="0" smtClean="0">
                <a:latin typeface="Roboto-Regular"/>
                <a:ea typeface="Calibri" panose="020F0502020204030204" pitchFamily="34" charset="0"/>
                <a:cs typeface="Roboto-Regular"/>
              </a:rPr>
              <a:t> Яйце </a:t>
            </a:r>
            <a:r>
              <a:rPr lang="uk-UA" dirty="0" err="1" smtClean="0">
                <a:latin typeface="Roboto-Regular"/>
                <a:ea typeface="Calibri" panose="020F0502020204030204" pitchFamily="34" charset="0"/>
                <a:cs typeface="Roboto-Regular"/>
              </a:rPr>
              <a:t>виникло</a:t>
            </a:r>
            <a:r>
              <a:rPr lang="uk-UA" dirty="0" smtClean="0">
                <a:latin typeface="Roboto-Regular"/>
                <a:ea typeface="Calibri" panose="020F0502020204030204" pitchFamily="34" charset="0"/>
                <a:cs typeface="Roboto-Regular"/>
              </a:rPr>
              <a:t> у </a:t>
            </a:r>
            <a:r>
              <a:rPr lang="uk-UA" b="1" dirty="0" smtClean="0">
                <a:latin typeface="Roboto-Regular"/>
                <a:ea typeface="Calibri" panose="020F0502020204030204" pitchFamily="34" charset="0"/>
                <a:cs typeface="Roboto-Regular"/>
              </a:rPr>
              <a:t>безкінечн</a:t>
            </a:r>
            <a:r>
              <a:rPr lang="uk-UA" b="1" dirty="0" smtClean="0">
                <a:solidFill>
                  <a:srgbClr val="C00000"/>
                </a:solidFill>
                <a:latin typeface="Roboto-Regular"/>
                <a:ea typeface="Calibri" panose="020F0502020204030204" pitchFamily="34" charset="0"/>
                <a:cs typeface="Roboto-Regular"/>
              </a:rPr>
              <a:t>ому</a:t>
            </a:r>
            <a:r>
              <a:rPr lang="uk-UA" dirty="0" smtClean="0">
                <a:latin typeface="Roboto-Regular"/>
                <a:ea typeface="Calibri" panose="020F0502020204030204" pitchFamily="34" charset="0"/>
                <a:cs typeface="Roboto-Regular"/>
              </a:rPr>
              <a:t> Хаос</a:t>
            </a:r>
            <a:r>
              <a:rPr lang="uk-UA" dirty="0" smtClean="0">
                <a:latin typeface="Calibri" panose="020F0502020204030204" pitchFamily="34" charset="0"/>
                <a:ea typeface="Roboto-Regular"/>
                <a:cs typeface="Calibri" panose="020F0502020204030204" pitchFamily="34" charset="0"/>
              </a:rPr>
              <a:t>і</a:t>
            </a:r>
            <a:r>
              <a:rPr lang="uk-UA" dirty="0" smtClean="0">
                <a:latin typeface="Roboto-Regular"/>
                <a:ea typeface="Calibri" panose="020F0502020204030204" pitchFamily="34" charset="0"/>
                <a:cs typeface="Roboto-Regular"/>
              </a:rPr>
              <a:t>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 smtClean="0">
                <a:latin typeface="Roboto-Regular"/>
                <a:ea typeface="Calibri" panose="020F0502020204030204" pitchFamily="34" charset="0"/>
                <a:cs typeface="Roboto-Regular"/>
              </a:rPr>
              <a:t>2. </a:t>
            </a:r>
            <a:r>
              <a:rPr lang="uk-UA" b="1" dirty="0" smtClean="0">
                <a:latin typeface="Roboto-Regular"/>
                <a:ea typeface="Calibri" panose="020F0502020204030204" pitchFamily="34" charset="0"/>
                <a:cs typeface="Roboto-Regular"/>
              </a:rPr>
              <a:t>Величезн</a:t>
            </a:r>
            <a:r>
              <a:rPr lang="uk-UA" b="1" dirty="0" smtClean="0">
                <a:solidFill>
                  <a:srgbClr val="C00000"/>
                </a:solidFill>
                <a:latin typeface="Roboto-Regular"/>
                <a:ea typeface="Calibri" panose="020F0502020204030204" pitchFamily="34" charset="0"/>
                <a:cs typeface="Roboto-Regular"/>
              </a:rPr>
              <a:t>а</a:t>
            </a:r>
            <a:r>
              <a:rPr lang="uk-UA" dirty="0" smtClean="0">
                <a:latin typeface="Roboto-Regular"/>
                <a:ea typeface="Calibri" panose="020F0502020204030204" pitchFamily="34" charset="0"/>
                <a:cs typeface="Roboto-Regular"/>
              </a:rPr>
              <a:t> сокира опинилася в руц</a:t>
            </a:r>
            <a:r>
              <a:rPr lang="uk-UA" dirty="0" smtClean="0">
                <a:latin typeface="Calibri" panose="020F0502020204030204" pitchFamily="34" charset="0"/>
                <a:ea typeface="Roboto-Regular"/>
                <a:cs typeface="Calibri" panose="020F0502020204030204" pitchFamily="34" charset="0"/>
              </a:rPr>
              <a:t>і</a:t>
            </a:r>
            <a:r>
              <a:rPr lang="uk-UA" dirty="0" smtClean="0">
                <a:latin typeface="Roboto-Regular"/>
                <a:ea typeface="Calibri" panose="020F0502020204030204" pitchFamily="34" charset="0"/>
                <a:cs typeface="Roboto-Regular"/>
              </a:rPr>
              <a:t> Пань-гу.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dirty="0" smtClean="0">
                <a:latin typeface="Roboto-Regular"/>
                <a:ea typeface="Calibri" panose="020F0502020204030204" pitchFamily="34" charset="0"/>
                <a:cs typeface="Roboto-Regular"/>
              </a:rPr>
              <a:t>3. Зуби і кістки Пань-гу стали </a:t>
            </a:r>
            <a:r>
              <a:rPr lang="uk-UA" b="1" dirty="0" smtClean="0">
                <a:latin typeface="Roboto-Regular"/>
                <a:ea typeface="Calibri" panose="020F0502020204030204" pitchFamily="34" charset="0"/>
                <a:cs typeface="Roboto-Regular"/>
              </a:rPr>
              <a:t>блискуч</a:t>
            </a:r>
            <a:r>
              <a:rPr lang="uk-UA" b="1" dirty="0" smtClean="0">
                <a:solidFill>
                  <a:srgbClr val="C00000"/>
                </a:solidFill>
                <a:latin typeface="Roboto-Regular"/>
                <a:ea typeface="Calibri" panose="020F0502020204030204" pitchFamily="34" charset="0"/>
                <a:cs typeface="Roboto-Regular"/>
              </a:rPr>
              <a:t>ими</a:t>
            </a:r>
            <a:r>
              <a:rPr lang="uk-UA" dirty="0" smtClean="0">
                <a:latin typeface="Roboto-Regular"/>
                <a:ea typeface="Calibri" panose="020F0502020204030204" pitchFamily="34" charset="0"/>
                <a:cs typeface="Roboto-Regular"/>
              </a:rPr>
              <a:t> металами та </a:t>
            </a:r>
            <a:r>
              <a:rPr lang="uk-UA" b="1" dirty="0" smtClean="0">
                <a:latin typeface="Roboto-Regular"/>
                <a:ea typeface="Calibri" panose="020F0502020204030204" pitchFamily="34" charset="0"/>
                <a:cs typeface="Roboto-Regular"/>
              </a:rPr>
              <a:t>дорогоц</a:t>
            </a:r>
            <a:r>
              <a:rPr lang="uk-UA" b="1" dirty="0" smtClean="0">
                <a:latin typeface="Calibri" panose="020F0502020204030204" pitchFamily="34" charset="0"/>
                <a:ea typeface="Roboto-Regular"/>
                <a:cs typeface="Roboto-Regular"/>
              </a:rPr>
              <a:t>і</a:t>
            </a:r>
            <a:r>
              <a:rPr lang="uk-UA" b="1" dirty="0" smtClean="0">
                <a:latin typeface="Roboto-Regular"/>
                <a:ea typeface="Calibri" panose="020F0502020204030204" pitchFamily="34" charset="0"/>
                <a:cs typeface="Roboto-Regular"/>
              </a:rPr>
              <a:t>нн</a:t>
            </a:r>
            <a:r>
              <a:rPr lang="uk-UA" b="1" dirty="0" smtClean="0">
                <a:solidFill>
                  <a:srgbClr val="C00000"/>
                </a:solidFill>
                <a:latin typeface="Roboto-Regular"/>
                <a:ea typeface="Calibri" panose="020F0502020204030204" pitchFamily="34" charset="0"/>
                <a:cs typeface="Roboto-Regular"/>
              </a:rPr>
              <a:t>им</a:t>
            </a:r>
            <a:r>
              <a:rPr lang="uk-UA" dirty="0" smtClean="0">
                <a:latin typeface="Roboto-Regular"/>
                <a:ea typeface="Calibri" panose="020F0502020204030204" pitchFamily="34" charset="0"/>
                <a:cs typeface="Roboto-Regular"/>
              </a:rPr>
              <a:t> камінням.</a:t>
            </a:r>
            <a:endParaRPr lang="uk-UA" dirty="0">
              <a:latin typeface="Roboto-Regular"/>
              <a:ea typeface="Calibri" panose="020F0502020204030204" pitchFamily="34" charset="0"/>
              <a:cs typeface="Roboto-Regular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62753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Перевіряємо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41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339502"/>
            <a:ext cx="46958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095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62753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Перевіряємо завдання 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151895"/>
            <a:ext cx="4572000" cy="15855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Легендарний герой – міфічний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Величезному яйці – гігантському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Глибокого сну – міцного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Непроглядна пітьма – непроникна 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3600" y="195486"/>
            <a:ext cx="2591241" cy="43511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2892487"/>
            <a:ext cx="1584176" cy="159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03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319" y="287084"/>
            <a:ext cx="3587873" cy="27092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91213">
            <a:off x="5961866" y="191717"/>
            <a:ext cx="2738437" cy="1743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98479">
            <a:off x="115269" y="147522"/>
            <a:ext cx="690828" cy="9134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16734">
            <a:off x="3755882" y="945080"/>
            <a:ext cx="1977977" cy="13932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8261" y="2427734"/>
            <a:ext cx="2651189" cy="21269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8046" y="2996294"/>
            <a:ext cx="2936314" cy="16999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70650" y="2996294"/>
            <a:ext cx="2171640" cy="169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54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67308" y="551362"/>
            <a:ext cx="408285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яка частина мови називається прикметником.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1328" y="1647963"/>
            <a:ext cx="4275127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ставити питання </a:t>
            </a:r>
            <a:endParaRPr lang="uk-UA" dirty="0" smtClean="0"/>
          </a:p>
          <a:p>
            <a:pPr lvl="0"/>
            <a:r>
              <a:rPr lang="uk-UA" dirty="0" smtClean="0"/>
              <a:t>до прикметників.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66153" y="2660208"/>
            <a:ext cx="4274704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знайти прикметники в тексті.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39644" y="3760752"/>
            <a:ext cx="390963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дібрати антоніми </a:t>
            </a:r>
            <a:endParaRPr lang="uk-UA" dirty="0" smtClean="0"/>
          </a:p>
          <a:p>
            <a:pPr lvl="0"/>
            <a:r>
              <a:rPr lang="uk-UA" dirty="0" smtClean="0"/>
              <a:t>до </a:t>
            </a:r>
            <a:r>
              <a:rPr lang="uk-UA" dirty="0"/>
              <a:t>прикметників.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6192</TotalTime>
  <Words>126</Words>
  <Application>Microsoft Office PowerPoint</Application>
  <PresentationFormat>Экран (16:9)</PresentationFormat>
  <Paragraphs>24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맑은 고딕</vt:lpstr>
      <vt:lpstr>Arial</vt:lpstr>
      <vt:lpstr>Arial Black</vt:lpstr>
      <vt:lpstr>Arial Unicode MS</vt:lpstr>
      <vt:lpstr>Calibri</vt:lpstr>
      <vt:lpstr>Roboto-Regular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187</cp:revision>
  <dcterms:created xsi:type="dcterms:W3CDTF">2016-12-05T23:26:54Z</dcterms:created>
  <dcterms:modified xsi:type="dcterms:W3CDTF">2021-02-28T09:32:46Z</dcterms:modified>
</cp:coreProperties>
</file>