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20" r:id="rId5"/>
    <p:sldId id="318" r:id="rId6"/>
    <p:sldId id="321" r:id="rId7"/>
    <p:sldId id="319" r:id="rId8"/>
    <p:sldId id="322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B33"/>
    <a:srgbClr val="2A8663"/>
    <a:srgbClr val="FE51C2"/>
    <a:srgbClr val="D33530"/>
    <a:srgbClr val="FF62BC"/>
    <a:srgbClr val="FFF500"/>
    <a:srgbClr val="E663E2"/>
    <a:srgbClr val="F9AA4C"/>
    <a:srgbClr val="E6E6E6"/>
    <a:srgbClr val="EC7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Досліджуємо міфи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347614"/>
            <a:ext cx="6768752" cy="287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ДЖЕРЕЛО́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а, сер. </a:t>
            </a:r>
            <a:endParaRPr lang="uk-UA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Потік води, що утворюється внаслідок виходу підземних вод на поверхню землі. </a:t>
            </a:r>
            <a:endParaRPr lang="uk-UA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чого, </a:t>
            </a:r>
            <a:r>
              <a:rPr lang="uk-UA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перен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Те, що дає початок чому-небудь, звідки постає,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черпається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щось; основа чого-небудь.</a:t>
            </a:r>
            <a:b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  Про того або те, від кого або звідки довідуються про що-небудь. </a:t>
            </a:r>
            <a:endParaRPr lang="uk-UA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спец.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Писемна пам'ятка, документ, на основі якого будується наукове дослідження. 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154"/>
            <a:ext cx="840105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0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7494"/>
            <a:ext cx="4316404" cy="40514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60032" y="483518"/>
            <a:ext cx="4104456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Давня Греція – стародавня цивілізація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Балканському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півострові, колиска,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європейської культури.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2068"/>
            <a:ext cx="2223357" cy="18396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152" y="1670125"/>
            <a:ext cx="3824461" cy="264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03598"/>
            <a:ext cx="8639175" cy="26860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19548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 етимологічного словника</a:t>
            </a:r>
          </a:p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36095" y="267494"/>
            <a:ext cx="3193313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З цього словника можна дізнатися </a:t>
            </a:r>
          </a:p>
          <a:p>
            <a:r>
              <a:rPr lang="uk-UA" sz="1400" dirty="0" smtClean="0"/>
              <a:t>про походження слів.</a:t>
            </a:r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51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23478"/>
            <a:ext cx="3369588" cy="464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23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95486"/>
            <a:ext cx="6181725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46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читати виразно вголос.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відповісти на запитання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текстом.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переказувати текст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допомогою ключових слів.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12583" y="3864748"/>
            <a:ext cx="39096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міф.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5841</TotalTime>
  <Words>145</Words>
  <Application>Microsoft Office PowerPoint</Application>
  <PresentationFormat>Экран (16:9)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192</cp:revision>
  <dcterms:created xsi:type="dcterms:W3CDTF">2016-12-05T23:26:54Z</dcterms:created>
  <dcterms:modified xsi:type="dcterms:W3CDTF">2021-02-27T18:43:45Z</dcterms:modified>
</cp:coreProperties>
</file>