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6" r:id="rId5"/>
    <p:sldId id="317" r:id="rId6"/>
    <p:sldId id="318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Прикметник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779662"/>
            <a:ext cx="122413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Іменник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627534"/>
            <a:ext cx="194421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Частина мови</a:t>
            </a:r>
            <a:endParaRPr lang="uk-U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272752"/>
            <a:ext cx="3240360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Відповідає на питання …</a:t>
            </a:r>
            <a:endParaRPr lang="uk-UA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666237"/>
            <a:ext cx="2448272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Називає …</a:t>
            </a:r>
            <a:endParaRPr lang="uk-U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1948867"/>
            <a:ext cx="2448272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Істоти – …</a:t>
            </a:r>
            <a:endParaRPr lang="uk-U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966138"/>
            <a:ext cx="374441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… назви – власні назви</a:t>
            </a:r>
            <a:endParaRPr lang="uk-U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2550014"/>
            <a:ext cx="43761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… : ч. р., ж. р, с. р.</a:t>
            </a:r>
            <a:endParaRPr lang="uk-U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3226129"/>
            <a:ext cx="43761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Змінюється за …</a:t>
            </a:r>
            <a:endParaRPr lang="uk-U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3827276"/>
            <a:ext cx="478775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У реченні ______________, …………….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5486"/>
            <a:ext cx="2797379" cy="37864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011910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Маленький Геракл </a:t>
            </a:r>
            <a:r>
              <a:rPr lang="ru-RU" dirty="0" err="1"/>
              <a:t>задушує</a:t>
            </a:r>
            <a:r>
              <a:rPr lang="ru-RU" dirty="0"/>
              <a:t> </a:t>
            </a:r>
            <a:r>
              <a:rPr lang="ru-RU" dirty="0" err="1"/>
              <a:t>змію</a:t>
            </a:r>
            <a:r>
              <a:rPr lang="ru-RU" dirty="0"/>
              <a:t>, </a:t>
            </a:r>
            <a:r>
              <a:rPr lang="ru-RU" dirty="0" err="1"/>
              <a:t>римська</a:t>
            </a:r>
            <a:r>
              <a:rPr lang="ru-RU" dirty="0"/>
              <a:t> скульптура, II ст. н. 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24625"/>
            <a:ext cx="2880320" cy="37815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4150409"/>
            <a:ext cx="3239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Знищення</a:t>
            </a:r>
            <a:r>
              <a:rPr lang="ru-RU" dirty="0"/>
              <a:t> </a:t>
            </a:r>
            <a:r>
              <a:rPr lang="ru-RU" dirty="0" err="1"/>
              <a:t>лернейської</a:t>
            </a:r>
            <a:r>
              <a:rPr lang="ru-RU" dirty="0"/>
              <a:t> </a:t>
            </a:r>
            <a:r>
              <a:rPr lang="ru-RU" dirty="0" err="1"/>
              <a:t>гідри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3478"/>
            <a:ext cx="3173297" cy="487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яка частина мови називається прикметником.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питання </a:t>
            </a:r>
            <a:endParaRPr lang="uk-UA" dirty="0" smtClean="0"/>
          </a:p>
          <a:p>
            <a:pPr lvl="0"/>
            <a:r>
              <a:rPr lang="uk-UA" dirty="0" smtClean="0"/>
              <a:t>до прикметників</a:t>
            </a:r>
            <a:r>
              <a:rPr lang="uk-UA" dirty="0" smtClean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прикметники в тексті.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51870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утворювати прикметники </a:t>
            </a:r>
            <a:endParaRPr lang="uk-UA" dirty="0" smtClean="0"/>
          </a:p>
          <a:p>
            <a:pPr lvl="0"/>
            <a:r>
              <a:rPr lang="uk-UA" dirty="0" smtClean="0"/>
              <a:t>від </a:t>
            </a:r>
            <a:r>
              <a:rPr lang="uk-UA" dirty="0"/>
              <a:t>іменників.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6076</TotalTime>
  <Words>123</Words>
  <Application>Microsoft Office PowerPoint</Application>
  <PresentationFormat>Экран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179</cp:revision>
  <dcterms:created xsi:type="dcterms:W3CDTF">2016-12-05T23:26:54Z</dcterms:created>
  <dcterms:modified xsi:type="dcterms:W3CDTF">2021-02-28T05:32:28Z</dcterms:modified>
</cp:coreProperties>
</file>