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21" r:id="rId5"/>
    <p:sldId id="320" r:id="rId6"/>
    <p:sldId id="319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3B33"/>
    <a:srgbClr val="2A8663"/>
    <a:srgbClr val="FE51C2"/>
    <a:srgbClr val="D33530"/>
    <a:srgbClr val="FF62BC"/>
    <a:srgbClr val="FFF500"/>
    <a:srgbClr val="E663E2"/>
    <a:srgbClr val="F9AA4C"/>
    <a:srgbClr val="E6E6E6"/>
    <a:srgbClr val="EC7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Порівнюємо </a:t>
            </a: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міфи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1151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Перевіряємо</a:t>
            </a:r>
            <a:endParaRPr lang="uk-UA" b="1" dirty="0" smtClean="0">
              <a:solidFill>
                <a:srgbClr val="C00000"/>
              </a:solidFill>
            </a:endParaRPr>
          </a:p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79002" y="433082"/>
            <a:ext cx="5976664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Грецькі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боги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були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схожі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на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людей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Вони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меш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uk-UA" sz="1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кали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за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хмарами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на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в</a:t>
            </a:r>
            <a:r>
              <a:rPr lang="uk-UA" b="1" dirty="0" smtClean="0">
                <a:solidFill>
                  <a:srgbClr val="C00000"/>
                </a:solidFill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е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ршині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в</a:t>
            </a:r>
            <a:r>
              <a:rPr lang="uk-UA" b="1" u="wavy" dirty="0" smtClean="0">
                <a:solidFill>
                  <a:srgbClr val="C00000"/>
                </a:solidFill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е</a:t>
            </a: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личної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гори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Олі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мп,</a:t>
            </a:r>
            <a:endParaRPr lang="uk-UA" sz="1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яку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вкр</a:t>
            </a:r>
            <a:r>
              <a:rPr lang="uk-UA" b="1" dirty="0" smtClean="0">
                <a:solidFill>
                  <a:srgbClr val="C00000"/>
                </a:solidFill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и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вали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бл</a:t>
            </a:r>
            <a:r>
              <a:rPr lang="uk-UA" b="1" u="wavy" dirty="0" smtClean="0">
                <a:solidFill>
                  <a:srgbClr val="C00000"/>
                </a:solidFill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и</a:t>
            </a: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скучі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сні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ги.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Ї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уявляли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err="1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надзви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endParaRPr lang="uk-UA" sz="1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dirty="0" err="1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чайно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мудрими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могутні</a:t>
            </a:r>
            <a:r>
              <a:rPr lang="uk-UA" u="wavy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красивими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і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нколи</a:t>
            </a:r>
            <a:endParaRPr lang="uk-UA" sz="1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добрими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до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людей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часом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—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u="wavy" dirty="0" smtClean="0">
                <a:latin typeface="Arial" panose="020B0604020202020204" pitchFamily="34" charset="0"/>
                <a:ea typeface="Roboto-Regular"/>
                <a:cs typeface="Arial" panose="020B0604020202020204" pitchFamily="34" charset="0"/>
              </a:rPr>
              <a:t>злими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002" y="2139702"/>
            <a:ext cx="5122912" cy="233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517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5486"/>
            <a:ext cx="2629659" cy="38739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97" y="406948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Портрет Пань-гу, близько 1607 року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517" y="528603"/>
            <a:ext cx="2400753" cy="35350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843558"/>
            <a:ext cx="3207845" cy="31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07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0"/>
            <a:ext cx="3528392" cy="51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23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план тексту / </a:t>
            </a:r>
            <a:endParaRPr lang="uk-UA" dirty="0" smtClean="0"/>
          </a:p>
          <a:p>
            <a:pPr lvl="0"/>
            <a:r>
              <a:rPr lang="uk-UA" dirty="0" smtClean="0"/>
              <a:t>малюнковий </a:t>
            </a:r>
            <a:r>
              <a:rPr lang="uk-UA" dirty="0"/>
              <a:t>план тексту.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переказувати текст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планом.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заповнювати порівняльну </a:t>
            </a:r>
            <a:endParaRPr lang="uk-UA" dirty="0" smtClean="0"/>
          </a:p>
          <a:p>
            <a:pPr lvl="0"/>
            <a:r>
              <a:rPr lang="uk-UA" dirty="0" smtClean="0"/>
              <a:t>таблицю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42068" y="3760752"/>
            <a:ext cx="413758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порівнювати тексти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допомогою порівняльної таблиці.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5959</TotalTime>
  <Words>125</Words>
  <Application>Microsoft Office PowerPoint</Application>
  <PresentationFormat>Экран (16:9)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Roboto-Regular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197</cp:revision>
  <dcterms:created xsi:type="dcterms:W3CDTF">2016-12-05T23:26:54Z</dcterms:created>
  <dcterms:modified xsi:type="dcterms:W3CDTF">2021-02-28T07:33:20Z</dcterms:modified>
</cp:coreProperties>
</file>