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8" r:id="rId5"/>
    <p:sldId id="319" r:id="rId6"/>
    <p:sldId id="320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2021-03-07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784A3-40D8-48F6-BE9C-B857E15F681B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2908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99542"/>
            <a:ext cx="8280920" cy="2200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Змінюємо прикметники за числами.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 smtClean="0">
                <a:solidFill>
                  <a:srgbClr val="C00000"/>
                </a:solidFill>
                <a:latin typeface="+mj-lt"/>
                <a:cs typeface="Arial" pitchFamily="34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Українська 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народна </a:t>
            </a:r>
            <a:r>
              <a:rPr lang="uk-UA" sz="3200" b="1">
                <a:solidFill>
                  <a:srgbClr val="C00000"/>
                </a:solidFill>
                <a:latin typeface="+mj-lt"/>
                <a:cs typeface="Arial" pitchFamily="34" charset="0"/>
              </a:rPr>
              <a:t>колядка </a:t>
            </a:r>
            <a:endParaRPr lang="uk-UA" sz="3200" b="1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3200" b="1" smtClean="0">
                <a:solidFill>
                  <a:srgbClr val="C00000"/>
                </a:solidFill>
                <a:latin typeface="+mj-lt"/>
                <a:cs typeface="Arial" pitchFamily="34" charset="0"/>
              </a:rPr>
              <a:t>«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Як ще не було початку </a:t>
            </a:r>
            <a:r>
              <a:rPr lang="uk-UA" sz="3200" b="1" dirty="0" err="1">
                <a:solidFill>
                  <a:srgbClr val="C00000"/>
                </a:solidFill>
                <a:latin typeface="+mj-lt"/>
                <a:cs typeface="Arial" pitchFamily="34" charset="0"/>
              </a:rPr>
              <a:t>світа</a:t>
            </a:r>
            <a:r>
              <a:rPr lang="uk-UA" sz="3200" b="1" dirty="0">
                <a:solidFill>
                  <a:srgbClr val="C00000"/>
                </a:solidFill>
                <a:latin typeface="+mj-lt"/>
                <a:cs typeface="Arial" pitchFamily="34" charset="0"/>
              </a:rPr>
              <a:t>» </a:t>
            </a: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11510"/>
            <a:ext cx="3971925" cy="10953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1380937"/>
            <a:ext cx="72728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ДА́ВНІЙ</a:t>
            </a:r>
            <a:r>
              <a:rPr lang="ru-RU" dirty="0"/>
              <a:t>, я, є. </a:t>
            </a:r>
          </a:p>
          <a:p>
            <a:pPr marL="342900" indent="-342900">
              <a:buAutoNum type="arabicPeriod"/>
            </a:pP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/>
              <a:t>давно минув; </a:t>
            </a:r>
            <a:r>
              <a:rPr lang="ru-RU" dirty="0" err="1"/>
              <a:t>колишній</a:t>
            </a:r>
            <a:r>
              <a:rPr lang="ru-RU" dirty="0"/>
              <a:t>. 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// 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застарів</a:t>
            </a:r>
            <a:r>
              <a:rPr lang="ru-RU" dirty="0"/>
              <a:t>. 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 </a:t>
            </a:r>
            <a:r>
              <a:rPr lang="ru-RU" dirty="0"/>
              <a:t>З </a:t>
            </a:r>
            <a:r>
              <a:rPr lang="ru-RU" dirty="0" err="1"/>
              <a:t>давніх-давен</a:t>
            </a:r>
            <a:r>
              <a:rPr lang="ru-RU" dirty="0"/>
              <a:t>; З </a:t>
            </a:r>
            <a:r>
              <a:rPr lang="ru-RU" dirty="0" err="1"/>
              <a:t>давнього-давна</a:t>
            </a:r>
            <a:r>
              <a:rPr lang="ru-RU" dirty="0"/>
              <a:t> — з </a:t>
            </a:r>
            <a:r>
              <a:rPr lang="ru-RU" dirty="0" err="1"/>
              <a:t>давнього</a:t>
            </a:r>
            <a:r>
              <a:rPr lang="ru-RU" dirty="0"/>
              <a:t> часу, з </a:t>
            </a:r>
            <a:r>
              <a:rPr lang="ru-RU" dirty="0" err="1"/>
              <a:t>давніх</a:t>
            </a:r>
            <a:r>
              <a:rPr lang="ru-RU" dirty="0"/>
              <a:t> </a:t>
            </a:r>
            <a:r>
              <a:rPr lang="ru-RU" dirty="0" err="1"/>
              <a:t>часів</a:t>
            </a:r>
            <a:r>
              <a:rPr lang="ru-RU" dirty="0"/>
              <a:t>; </a:t>
            </a:r>
            <a:r>
              <a:rPr lang="ru-RU" dirty="0" err="1"/>
              <a:t>здавна</a:t>
            </a:r>
            <a:r>
              <a:rPr lang="ru-RU" dirty="0"/>
              <a:t>. </a:t>
            </a:r>
            <a:endParaRPr lang="ru-RU" dirty="0" smtClean="0"/>
          </a:p>
          <a:p>
            <a:pPr marL="342900" indent="-342900">
              <a:buAutoNum type="arabicPeriod"/>
            </a:pPr>
            <a:endParaRPr lang="de-DE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694703" y="2931790"/>
            <a:ext cx="763284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2.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Який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існує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вже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багато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часу;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старий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// 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Здавна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добре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відомий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;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стародавній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3. </a:t>
            </a:r>
            <a:r>
              <a:rPr kumimoji="0" lang="ru-RU" altLang="ru-RU" sz="1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розм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Непридатний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для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споживання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;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несвіжий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46095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267494"/>
            <a:ext cx="3463640" cy="42484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851670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Порівнюємо колядку </a:t>
            </a:r>
          </a:p>
          <a:p>
            <a:r>
              <a:rPr lang="uk-UA" b="1" dirty="0" smtClean="0">
                <a:solidFill>
                  <a:srgbClr val="C00000"/>
                </a:solidFill>
              </a:rPr>
              <a:t>і картину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403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555526"/>
            <a:ext cx="6071755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354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7308" y="551362"/>
            <a:ext cx="408285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змінювати прикметники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числами.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43720" y="1535650"/>
            <a:ext cx="4275127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прикметник стоїть у тому </a:t>
            </a:r>
            <a:endParaRPr lang="uk-UA" dirty="0" smtClean="0"/>
          </a:p>
          <a:p>
            <a:pPr lvl="0"/>
            <a:r>
              <a:rPr lang="uk-UA" dirty="0" smtClean="0"/>
              <a:t>самому </a:t>
            </a:r>
            <a:r>
              <a:rPr lang="uk-UA" dirty="0"/>
              <a:t>числі, що й іменник, з яким він пов’язаний.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66153" y="2660208"/>
            <a:ext cx="427470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словосполучення </a:t>
            </a:r>
            <a:endParaRPr lang="uk-UA" dirty="0" smtClean="0"/>
          </a:p>
          <a:p>
            <a:pPr lvl="0"/>
            <a:r>
              <a:rPr lang="uk-UA" dirty="0" smtClean="0"/>
              <a:t>прикметників </a:t>
            </a:r>
            <a:r>
              <a:rPr lang="uk-UA" dirty="0"/>
              <a:t>з іменниками в тексті.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9644" y="3760752"/>
            <a:ext cx="390963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передати зміст тексту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допомогою схеми.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6756</TotalTime>
  <Words>132</Words>
  <Application>Microsoft Office PowerPoint</Application>
  <PresentationFormat>Экран (16:9)</PresentationFormat>
  <Paragraphs>25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198</cp:revision>
  <dcterms:created xsi:type="dcterms:W3CDTF">2016-12-05T23:26:54Z</dcterms:created>
  <dcterms:modified xsi:type="dcterms:W3CDTF">2021-03-07T15:48:22Z</dcterms:modified>
</cp:coreProperties>
</file>