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18" r:id="rId5"/>
    <p:sldId id="319" r:id="rId6"/>
    <p:sldId id="320" r:id="rId7"/>
    <p:sldId id="321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4C"/>
    <a:srgbClr val="EC771B"/>
    <a:srgbClr val="2A8663"/>
    <a:srgbClr val="FE51C2"/>
    <a:srgbClr val="D33530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908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059582"/>
            <a:ext cx="8280920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Добираємо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ілюстрації до тексту 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771550"/>
            <a:ext cx="5421585" cy="34447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411510"/>
            <a:ext cx="3528392" cy="5760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83518"/>
            <a:ext cx="7400925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403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443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9AA4C"/>
                </a:solidFill>
              </a:rPr>
              <a:t>Розповідаємо при види хмар за планом</a:t>
            </a:r>
            <a:endParaRPr lang="ru-RU" b="1" dirty="0">
              <a:solidFill>
                <a:srgbClr val="F9AA4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4124" y="735744"/>
            <a:ext cx="5681019" cy="3404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uk-UA" sz="1400" dirty="0" smtClean="0"/>
              <a:t>Виберіть </a:t>
            </a:r>
            <a:r>
              <a:rPr lang="uk-UA" sz="1400" dirty="0"/>
              <a:t>один вид хмар, про </a:t>
            </a:r>
            <a:r>
              <a:rPr lang="uk-UA" sz="1400" dirty="0" smtClean="0"/>
              <a:t>який хочете розповісти. </a:t>
            </a:r>
          </a:p>
          <a:p>
            <a:pPr marL="342900" indent="-342900">
              <a:buAutoNum type="arabicPeriod"/>
            </a:pPr>
            <a:r>
              <a:rPr lang="uk-UA" sz="1400" dirty="0" smtClean="0"/>
              <a:t>Перечитайте уривок</a:t>
            </a:r>
            <a:r>
              <a:rPr lang="uk-UA" sz="1400" dirty="0"/>
              <a:t>. Зверніть увагу на таке:</a:t>
            </a:r>
            <a:endParaRPr lang="ru-RU" sz="1400" dirty="0"/>
          </a:p>
          <a:p>
            <a:r>
              <a:rPr lang="uk-UA" sz="1400" dirty="0"/>
              <a:t> 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/>
              <a:t>Яку назву мають хмари?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/>
              <a:t>На що вони схожі?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/>
              <a:t>Яку форму мають?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/>
              <a:t>Якого вони кольору?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/>
              <a:t>Як розміщуються на небі?</a:t>
            </a:r>
            <a:endParaRPr lang="ru-RU" sz="1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uk-UA" sz="1400" dirty="0"/>
              <a:t>Чи приносять опади</a:t>
            </a:r>
            <a:r>
              <a:rPr lang="uk-UA" sz="1400" dirty="0" smtClean="0"/>
              <a:t>?</a:t>
            </a:r>
          </a:p>
          <a:p>
            <a:pPr lvl="0"/>
            <a:endParaRPr lang="ru-RU" sz="1400" dirty="0"/>
          </a:p>
          <a:p>
            <a:pPr lvl="0"/>
            <a:r>
              <a:rPr lang="uk-UA" sz="1400" dirty="0" smtClean="0"/>
              <a:t>3. </a:t>
            </a:r>
            <a:r>
              <a:rPr lang="uk-UA" sz="1400" dirty="0" err="1" smtClean="0"/>
              <a:t>Випишіть</a:t>
            </a:r>
            <a:r>
              <a:rPr lang="uk-UA" sz="1400" dirty="0" smtClean="0"/>
              <a:t> </a:t>
            </a:r>
            <a:r>
              <a:rPr lang="uk-UA" sz="1400" dirty="0"/>
              <a:t>на чернетку ключові слова, які допоможуть вам </a:t>
            </a:r>
            <a:endParaRPr lang="uk-UA" sz="1400" dirty="0" smtClean="0"/>
          </a:p>
          <a:p>
            <a:pPr lvl="0"/>
            <a:r>
              <a:rPr lang="uk-UA" sz="1400" dirty="0" smtClean="0"/>
              <a:t>відповісти </a:t>
            </a:r>
            <a:r>
              <a:rPr lang="uk-UA" sz="1400" dirty="0"/>
              <a:t>на кожне запитання. Не переписуйте </a:t>
            </a:r>
            <a:r>
              <a:rPr lang="uk-UA" sz="1400" dirty="0" smtClean="0"/>
              <a:t>весь </a:t>
            </a:r>
            <a:r>
              <a:rPr lang="uk-UA" sz="1400" dirty="0"/>
              <a:t>уривок.</a:t>
            </a:r>
            <a:endParaRPr lang="ru-RU" sz="1400" dirty="0"/>
          </a:p>
          <a:p>
            <a:pPr lvl="0"/>
            <a:r>
              <a:rPr lang="uk-UA" sz="1400" dirty="0" smtClean="0"/>
              <a:t>4. Ще </a:t>
            </a:r>
            <a:r>
              <a:rPr lang="uk-UA" sz="1400" dirty="0"/>
              <a:t>раз перечитайте </a:t>
            </a:r>
            <a:r>
              <a:rPr lang="uk-UA" sz="1400" dirty="0" smtClean="0"/>
              <a:t>уривок.</a:t>
            </a:r>
            <a:endParaRPr lang="ru-RU" sz="1400" dirty="0"/>
          </a:p>
          <a:p>
            <a:pPr lvl="0"/>
            <a:r>
              <a:rPr lang="uk-UA" sz="1400" dirty="0" smtClean="0"/>
              <a:t>5. Перекажіть уривок </a:t>
            </a:r>
            <a:r>
              <a:rPr lang="uk-UA" sz="1400" dirty="0"/>
              <a:t>товаришу. </a:t>
            </a:r>
            <a:endParaRPr lang="ru-RU" sz="1400" dirty="0"/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353581"/>
            <a:ext cx="2016224" cy="1382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140" y="1480943"/>
            <a:ext cx="1944216" cy="14143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240" y="2859782"/>
            <a:ext cx="1995463" cy="146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54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150" y="61912"/>
            <a:ext cx="4457700" cy="501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639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дібрати ілюстрації до тексту.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1328" y="1647963"/>
            <a:ext cx="427512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придумати назву і вступ </a:t>
            </a:r>
            <a:endParaRPr lang="uk-UA" dirty="0" smtClean="0"/>
          </a:p>
          <a:p>
            <a:pPr lvl="0"/>
            <a:r>
              <a:rPr lang="uk-UA" dirty="0" smtClean="0"/>
              <a:t>до </a:t>
            </a:r>
            <a:r>
              <a:rPr lang="uk-UA" dirty="0"/>
              <a:t>тексту.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переказувати текст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планом.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9644" y="3760752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письмово відповісти </a:t>
            </a:r>
            <a:endParaRPr lang="uk-UA" dirty="0" smtClean="0"/>
          </a:p>
          <a:p>
            <a:pPr lvl="0"/>
            <a:r>
              <a:rPr lang="uk-UA" dirty="0" smtClean="0"/>
              <a:t>на запитання </a:t>
            </a:r>
            <a:r>
              <a:rPr lang="uk-UA" dirty="0"/>
              <a:t>за текстом.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6502</TotalTime>
  <Words>102</Words>
  <Application>Microsoft Office PowerPoint</Application>
  <PresentationFormat>Экран (16:9)</PresentationFormat>
  <Paragraphs>30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199</cp:revision>
  <dcterms:created xsi:type="dcterms:W3CDTF">2016-12-05T23:26:54Z</dcterms:created>
  <dcterms:modified xsi:type="dcterms:W3CDTF">2021-03-08T08:03:39Z</dcterms:modified>
</cp:coreProperties>
</file>