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8" r:id="rId5"/>
    <p:sldId id="322" r:id="rId6"/>
    <p:sldId id="321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9582"/>
            <a:ext cx="828092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Змінюємо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прикметники </a:t>
            </a:r>
            <a:endParaRPr lang="uk-UA" sz="32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за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родами і числами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31640" y="411510"/>
            <a:ext cx="3528392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95584"/>
            <a:ext cx="6366098" cy="484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altLang="ko-KR" dirty="0" smtClean="0">
                <a:solidFill>
                  <a:srgbClr val="C00000"/>
                </a:solidFill>
              </a:rPr>
              <a:t>Про що йдеться?</a:t>
            </a:r>
            <a:endParaRPr lang="uk-UA" altLang="ko-KR" dirty="0">
              <a:solidFill>
                <a:srgbClr val="C00000"/>
              </a:solidFill>
            </a:endParaRPr>
          </a:p>
        </p:txBody>
      </p:sp>
      <p:sp>
        <p:nvSpPr>
          <p:cNvPr id="4" name="Hexagon 3"/>
          <p:cNvSpPr/>
          <p:nvPr/>
        </p:nvSpPr>
        <p:spPr>
          <a:xfrm>
            <a:off x="4042219" y="1419622"/>
            <a:ext cx="1060704" cy="914400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Hexagon 5"/>
          <p:cNvSpPr/>
          <p:nvPr/>
        </p:nvSpPr>
        <p:spPr>
          <a:xfrm>
            <a:off x="2971807" y="2122548"/>
            <a:ext cx="1060704" cy="91440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Hexagon 6"/>
          <p:cNvSpPr/>
          <p:nvPr/>
        </p:nvSpPr>
        <p:spPr>
          <a:xfrm>
            <a:off x="5112631" y="2122548"/>
            <a:ext cx="1060704" cy="914400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Hexagon 7"/>
          <p:cNvSpPr/>
          <p:nvPr/>
        </p:nvSpPr>
        <p:spPr>
          <a:xfrm>
            <a:off x="4042219" y="3029849"/>
            <a:ext cx="1060704" cy="914400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83971" y="1241820"/>
            <a:ext cx="2376264" cy="78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ий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пухнаст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ий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блискуч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ий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163564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36869" y="239508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483444" y="239910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59705" y="330238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83971" y="3284895"/>
            <a:ext cx="2111347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ий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солодк</a:t>
            </a:r>
            <a:r>
              <a:rPr lang="uk-UA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ий</a:t>
            </a:r>
            <a:r>
              <a:rPr lang="uk-UA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173335" y="1260094"/>
            <a:ext cx="1709955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солон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084168" y="3085417"/>
            <a:ext cx="2980624" cy="787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Біл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солодк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вершков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228600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холодн</a:t>
            </a:r>
            <a:r>
              <a:rPr lang="uk-UA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е</a:t>
            </a: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0379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23478"/>
            <a:ext cx="3616424" cy="498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39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перед класом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повідомленням.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брати участь в обговоренні </a:t>
            </a:r>
            <a:endParaRPr lang="uk-UA" dirty="0" smtClean="0"/>
          </a:p>
          <a:p>
            <a:pPr lvl="0"/>
            <a:r>
              <a:rPr lang="uk-UA" dirty="0" smtClean="0"/>
              <a:t>повідомлення </a:t>
            </a:r>
            <a:r>
              <a:rPr lang="uk-UA" dirty="0"/>
              <a:t>товариша.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2532" y="2552784"/>
            <a:ext cx="427470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визначати рід та число </a:t>
            </a:r>
            <a:endParaRPr lang="uk-UA" dirty="0" smtClean="0"/>
          </a:p>
          <a:p>
            <a:pPr lvl="0"/>
            <a:r>
              <a:rPr lang="uk-UA" dirty="0" smtClean="0"/>
              <a:t>прикметників, змінювати </a:t>
            </a:r>
            <a:r>
              <a:rPr lang="uk-UA" dirty="0"/>
              <a:t>ї</a:t>
            </a:r>
            <a:r>
              <a:rPr lang="uk-UA" dirty="0" smtClean="0"/>
              <a:t>х </a:t>
            </a:r>
          </a:p>
          <a:p>
            <a:pPr lvl="0"/>
            <a:r>
              <a:rPr lang="uk-UA" dirty="0" smtClean="0"/>
              <a:t>за родами.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9644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утворювати прикметники </a:t>
            </a:r>
            <a:endParaRPr lang="uk-UA" dirty="0" smtClean="0"/>
          </a:p>
          <a:p>
            <a:pPr lvl="0"/>
            <a:r>
              <a:rPr lang="uk-UA" dirty="0" smtClean="0"/>
              <a:t>від </a:t>
            </a:r>
            <a:r>
              <a:rPr lang="uk-UA" dirty="0"/>
              <a:t>іменників.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6577</TotalTime>
  <Words>114</Words>
  <Application>Microsoft Office PowerPoint</Application>
  <PresentationFormat>Экран (16:9)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203</cp:revision>
  <dcterms:created xsi:type="dcterms:W3CDTF">2016-12-05T23:26:54Z</dcterms:created>
  <dcterms:modified xsi:type="dcterms:W3CDTF">2021-03-08T08:01:24Z</dcterms:modified>
</cp:coreProperties>
</file>