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9"/>
  </p:notesMasterIdLst>
  <p:handoutMasterIdLst>
    <p:handoutMasterId r:id="rId10"/>
  </p:handoutMasterIdLst>
  <p:sldIdLst>
    <p:sldId id="256" r:id="rId4"/>
    <p:sldId id="318" r:id="rId5"/>
    <p:sldId id="323" r:id="rId6"/>
    <p:sldId id="321" r:id="rId7"/>
    <p:sldId id="292" r:id="rId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AA4C"/>
    <a:srgbClr val="EC771B"/>
    <a:srgbClr val="2A8663"/>
    <a:srgbClr val="FE51C2"/>
    <a:srgbClr val="D33530"/>
    <a:srgbClr val="FF62BC"/>
    <a:srgbClr val="FFF500"/>
    <a:srgbClr val="E663E2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2021-03-13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2021-03-13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059582"/>
            <a:ext cx="8280920" cy="580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Вчимося пояснювати</a:t>
            </a:r>
            <a:endParaRPr lang="uk-UA" sz="3200" b="1" dirty="0">
              <a:solidFill>
                <a:srgbClr val="C00000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31640" y="411510"/>
            <a:ext cx="3528392" cy="5760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431544"/>
            <a:ext cx="6552728" cy="4150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Завдання 2 А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Перечитати текст.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Вибрати уривок/уривки, які містять відповідь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запитання.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Виписати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ключові слова: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а) іменники: видих, хмарка, повітря, пара….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б) дієслова: виходите, бачите, з’являється…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Переказати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текст у парах одне одному (один – за допомогою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ключових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слів – іменників, інший – 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дієслів).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Усно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відповісти на запитання 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заголовка.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Стисло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записати 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відповідь.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Перечитати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уточнити правопис слів за текстом підручника,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зробити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виправлення.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7936">
            <a:off x="6750114" y="412021"/>
            <a:ext cx="1769295" cy="2088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95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11510"/>
            <a:ext cx="1566904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Завдання 2 </a:t>
            </a: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Б: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0"/>
            <a:ext cx="3672408" cy="5235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619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123478"/>
            <a:ext cx="3725105" cy="4907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639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67308" y="551362"/>
            <a:ext cx="4082855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з яких частин складається </a:t>
            </a:r>
            <a:endParaRPr lang="uk-UA" dirty="0" smtClean="0"/>
          </a:p>
          <a:p>
            <a:pPr lvl="0"/>
            <a:r>
              <a:rPr lang="uk-UA" dirty="0" smtClean="0"/>
              <a:t>пояснювальний </a:t>
            </a:r>
            <a:r>
              <a:rPr lang="uk-UA" dirty="0"/>
              <a:t>текст.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01328" y="1647963"/>
            <a:ext cx="427512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визначати мету тексту.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81147" y="2640837"/>
            <a:ext cx="427470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відповідати на запитання </a:t>
            </a:r>
            <a:endParaRPr lang="uk-UA" dirty="0" smtClean="0"/>
          </a:p>
          <a:p>
            <a:pPr lvl="0"/>
            <a:r>
              <a:rPr lang="uk-UA" dirty="0" smtClean="0"/>
              <a:t>за </a:t>
            </a:r>
            <a:r>
              <a:rPr lang="uk-UA" dirty="0"/>
              <a:t>текстом.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00733" y="3590263"/>
            <a:ext cx="4187462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коротко письмово </a:t>
            </a:r>
            <a:endParaRPr lang="uk-UA" dirty="0" smtClean="0"/>
          </a:p>
          <a:p>
            <a:pPr lvl="0"/>
            <a:r>
              <a:rPr lang="uk-UA" dirty="0" smtClean="0"/>
              <a:t>передавати </a:t>
            </a:r>
            <a:r>
              <a:rPr lang="uk-UA" dirty="0"/>
              <a:t>зміст пояснювального </a:t>
            </a:r>
            <a:endParaRPr lang="uk-UA" dirty="0" smtClean="0"/>
          </a:p>
          <a:p>
            <a:pPr lvl="0"/>
            <a:r>
              <a:rPr lang="uk-UA" dirty="0" smtClean="0"/>
              <a:t>тексту </a:t>
            </a:r>
            <a:r>
              <a:rPr lang="uk-UA" dirty="0"/>
              <a:t>/писати пояснювальний текст.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6586</TotalTime>
  <Words>178</Words>
  <Application>Microsoft Office PowerPoint</Application>
  <PresentationFormat>Экран (16:9)</PresentationFormat>
  <Paragraphs>29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4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205</cp:revision>
  <dcterms:created xsi:type="dcterms:W3CDTF">2016-12-05T23:26:54Z</dcterms:created>
  <dcterms:modified xsi:type="dcterms:W3CDTF">2021-03-13T17:48:25Z</dcterms:modified>
</cp:coreProperties>
</file>