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9" r:id="rId5"/>
    <p:sldId id="318" r:id="rId6"/>
    <p:sldId id="321" r:id="rId7"/>
    <p:sldId id="320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625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908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99542"/>
            <a:ext cx="8280920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Розпізнаємо пряме і переносне 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значення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прикметників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33950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Лексичне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значення</a:t>
            </a:r>
            <a:r>
              <a:rPr lang="ru-RU" b="1" dirty="0" smtClean="0">
                <a:solidFill>
                  <a:srgbClr val="C00000"/>
                </a:solidFill>
              </a:rPr>
              <a:t> слова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335031"/>
            <a:ext cx="2736304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Пряме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(</a:t>
            </a:r>
            <a:r>
              <a:rPr lang="ru-RU" dirty="0" err="1" smtClean="0"/>
              <a:t>основне</a:t>
            </a:r>
            <a:r>
              <a:rPr lang="ru-RU" dirty="0" smtClean="0"/>
              <a:t>)</a:t>
            </a:r>
          </a:p>
          <a:p>
            <a:endParaRPr lang="uk-UA" b="1" dirty="0"/>
          </a:p>
          <a:p>
            <a:r>
              <a:rPr lang="uk-UA" dirty="0" smtClean="0"/>
              <a:t>залізний цвях</a:t>
            </a:r>
          </a:p>
          <a:p>
            <a:r>
              <a:rPr lang="uk-UA" dirty="0" smtClean="0"/>
              <a:t>кисле яблуко</a:t>
            </a:r>
          </a:p>
          <a:p>
            <a:r>
              <a:rPr lang="uk-UA" dirty="0" smtClean="0"/>
              <a:t>золоті прикраси</a:t>
            </a:r>
          </a:p>
          <a:p>
            <a:r>
              <a:rPr lang="uk-UA" dirty="0" smtClean="0"/>
              <a:t>кам'яний будинок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1336581"/>
            <a:ext cx="3528392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Переносне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(</a:t>
            </a:r>
            <a:r>
              <a:rPr lang="ru-RU" dirty="0" err="1" smtClean="0"/>
              <a:t>виникло</a:t>
            </a:r>
            <a:r>
              <a:rPr lang="ru-RU" dirty="0" smtClean="0"/>
              <a:t> на основ</a:t>
            </a:r>
            <a:r>
              <a:rPr lang="uk-UA" dirty="0" smtClean="0"/>
              <a:t>і прямого</a:t>
            </a:r>
            <a:r>
              <a:rPr lang="ru-RU" dirty="0" smtClean="0"/>
              <a:t>)</a:t>
            </a:r>
          </a:p>
          <a:p>
            <a:endParaRPr lang="uk-UA" b="1" dirty="0" smtClean="0"/>
          </a:p>
          <a:p>
            <a:r>
              <a:rPr lang="uk-UA" dirty="0" smtClean="0"/>
              <a:t>залізний характер</a:t>
            </a:r>
            <a:endParaRPr lang="uk-UA" dirty="0"/>
          </a:p>
          <a:p>
            <a:r>
              <a:rPr lang="uk-UA" dirty="0" smtClean="0"/>
              <a:t>кисле обличчя</a:t>
            </a:r>
            <a:endParaRPr lang="uk-UA" dirty="0"/>
          </a:p>
          <a:p>
            <a:r>
              <a:rPr lang="uk-UA" dirty="0" smtClean="0"/>
              <a:t>золоті руки</a:t>
            </a:r>
            <a:endParaRPr lang="uk-UA" dirty="0"/>
          </a:p>
          <a:p>
            <a:r>
              <a:rPr lang="uk-UA" dirty="0" smtClean="0"/>
              <a:t>кам'яне серце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3" idx="2"/>
          </p:cNvCxnSpPr>
          <p:nvPr/>
        </p:nvCxnSpPr>
        <p:spPr>
          <a:xfrm flipH="1">
            <a:off x="2267744" y="708834"/>
            <a:ext cx="2448272" cy="494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  <a:endCxn id="7" idx="0"/>
          </p:cNvCxnSpPr>
          <p:nvPr/>
        </p:nvCxnSpPr>
        <p:spPr>
          <a:xfrm>
            <a:off x="4716016" y="708834"/>
            <a:ext cx="2196244" cy="627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403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67494"/>
            <a:ext cx="7505700" cy="2124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27" y="2425832"/>
            <a:ext cx="7600950" cy="4286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02" y="2888720"/>
            <a:ext cx="75723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988" y="1581247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Roboto-Regular"/>
              </a:rPr>
              <a:t>Вовчий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апетит</a:t>
            </a:r>
            <a:r>
              <a:rPr lang="ru-RU" dirty="0">
                <a:latin typeface="Roboto-Regular"/>
              </a:rPr>
              <a:t>, </a:t>
            </a:r>
            <a:r>
              <a:rPr lang="ru-RU" dirty="0" err="1">
                <a:latin typeface="Roboto-Regular"/>
              </a:rPr>
              <a:t>лисячий</a:t>
            </a:r>
            <a:r>
              <a:rPr lang="ru-RU" dirty="0">
                <a:latin typeface="Roboto-Regular"/>
              </a:rPr>
              <a:t> характер, </a:t>
            </a:r>
            <a:r>
              <a:rPr lang="ru-RU" dirty="0" err="1">
                <a:latin typeface="Roboto-Regular"/>
              </a:rPr>
              <a:t>куряча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пам’ять</a:t>
            </a:r>
            <a:r>
              <a:rPr lang="ru-RU" dirty="0">
                <a:latin typeface="Roboto-Regular"/>
              </a:rPr>
              <a:t>,</a:t>
            </a:r>
          </a:p>
          <a:p>
            <a:r>
              <a:rPr lang="ru-RU" dirty="0" err="1">
                <a:latin typeface="Roboto-Regular"/>
              </a:rPr>
              <a:t>орлиний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зір</a:t>
            </a:r>
            <a:r>
              <a:rPr lang="ru-RU" dirty="0">
                <a:latin typeface="Roboto-Regular"/>
              </a:rPr>
              <a:t>, </a:t>
            </a:r>
            <a:r>
              <a:rPr lang="ru-RU" dirty="0" err="1">
                <a:latin typeface="Roboto-Regular"/>
              </a:rPr>
              <a:t>слоняча</a:t>
            </a:r>
            <a:r>
              <a:rPr lang="ru-RU" dirty="0">
                <a:latin typeface="Roboto-Regular"/>
              </a:rPr>
              <a:t> хода, </a:t>
            </a:r>
            <a:r>
              <a:rPr lang="ru-RU" dirty="0" err="1">
                <a:latin typeface="Roboto-Regular"/>
              </a:rPr>
              <a:t>ведмежа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послуга</a:t>
            </a:r>
            <a:r>
              <a:rPr lang="ru-RU" dirty="0">
                <a:latin typeface="Roboto-Regular"/>
              </a:rPr>
              <a:t>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26749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Завдання 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7342" y="2669599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Довідка: </a:t>
            </a:r>
            <a:r>
              <a:rPr lang="uk-UA" dirty="0" smtClean="0"/>
              <a:t>хитрий, погана, </a:t>
            </a:r>
            <a:r>
              <a:rPr lang="uk-UA" dirty="0"/>
              <a:t>невдала чи </a:t>
            </a:r>
            <a:r>
              <a:rPr lang="uk-UA" dirty="0" smtClean="0"/>
              <a:t>невміла,</a:t>
            </a:r>
            <a:endParaRPr lang="ru-RU" dirty="0"/>
          </a:p>
          <a:p>
            <a:r>
              <a:rPr lang="uk-UA" dirty="0" smtClean="0"/>
              <a:t>сильний, гострий, незграбна і важка.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988" y="885004"/>
            <a:ext cx="2762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b="1" dirty="0" smtClean="0">
                <a:latin typeface="Roboto-Medium"/>
              </a:rPr>
              <a:t>Поясніть значення висловів.</a:t>
            </a:r>
            <a:endParaRPr lang="uk-UA" sz="1400" b="1" dirty="0"/>
          </a:p>
        </p:txBody>
      </p:sp>
    </p:spTree>
    <p:extLst>
      <p:ext uri="{BB962C8B-B14F-4D97-AF65-F5344CB8AC3E}">
        <p14:creationId xmlns:p14="http://schemas.microsoft.com/office/powerpoint/2010/main" val="560276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195486"/>
            <a:ext cx="3672408" cy="475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5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525431"/>
            <a:ext cx="422567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 відмінність між прямим </a:t>
            </a:r>
            <a:endParaRPr lang="uk-UA" dirty="0" smtClean="0"/>
          </a:p>
          <a:p>
            <a:pPr lvl="0"/>
            <a:r>
              <a:rPr lang="uk-UA" dirty="0" smtClean="0"/>
              <a:t>і </a:t>
            </a:r>
            <a:r>
              <a:rPr lang="uk-UA" dirty="0"/>
              <a:t>переносним значення прикметників.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43720" y="1535650"/>
            <a:ext cx="4275127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визначити, у прямому </a:t>
            </a:r>
            <a:endParaRPr lang="uk-UA" dirty="0" smtClean="0"/>
          </a:p>
          <a:p>
            <a:pPr lvl="0"/>
            <a:r>
              <a:rPr lang="uk-UA" dirty="0" smtClean="0"/>
              <a:t>чи </a:t>
            </a:r>
            <a:r>
              <a:rPr lang="uk-UA" dirty="0"/>
              <a:t>переносному значенні вжито </a:t>
            </a:r>
            <a:endParaRPr lang="uk-UA" dirty="0" smtClean="0"/>
          </a:p>
          <a:p>
            <a:pPr lvl="0"/>
            <a:r>
              <a:rPr lang="uk-UA" dirty="0" smtClean="0"/>
              <a:t>прикметник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2210" y="2546706"/>
            <a:ext cx="427470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пояснювати лексичне </a:t>
            </a:r>
            <a:endParaRPr lang="uk-UA" dirty="0" smtClean="0"/>
          </a:p>
          <a:p>
            <a:pPr lvl="0"/>
            <a:r>
              <a:rPr lang="uk-UA" dirty="0" smtClean="0"/>
              <a:t>значення </a:t>
            </a:r>
            <a:r>
              <a:rPr lang="uk-UA" dirty="0"/>
              <a:t>прикметників, ужитих </a:t>
            </a:r>
            <a:endParaRPr lang="uk-UA" dirty="0" smtClean="0"/>
          </a:p>
          <a:p>
            <a:pPr lvl="0"/>
            <a:r>
              <a:rPr lang="uk-UA" dirty="0" smtClean="0"/>
              <a:t>у </a:t>
            </a:r>
            <a:r>
              <a:rPr lang="uk-UA" dirty="0"/>
              <a:t>переносному значенні.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4072" y="3592636"/>
            <a:ext cx="4075560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утворювати </a:t>
            </a:r>
            <a:r>
              <a:rPr lang="uk-UA" dirty="0" smtClean="0"/>
              <a:t>такі </a:t>
            </a:r>
          </a:p>
          <a:p>
            <a:pPr lvl="0"/>
            <a:r>
              <a:rPr lang="uk-UA" dirty="0" smtClean="0"/>
              <a:t>словосполучення</a:t>
            </a:r>
            <a:r>
              <a:rPr lang="uk-UA" dirty="0"/>
              <a:t>, щоб прикметники вживалися в переносному значенні.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6832</TotalTime>
  <Words>169</Words>
  <Application>Microsoft Office PowerPoint</Application>
  <PresentationFormat>Экран (16:9)</PresentationFormat>
  <Paragraphs>42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Roboto-Medium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207</cp:revision>
  <dcterms:created xsi:type="dcterms:W3CDTF">2016-12-05T23:26:54Z</dcterms:created>
  <dcterms:modified xsi:type="dcterms:W3CDTF">2021-03-14T11:02:26Z</dcterms:modified>
</cp:coreProperties>
</file>