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256" r:id="rId4"/>
    <p:sldId id="326" r:id="rId5"/>
    <p:sldId id="325" r:id="rId6"/>
    <p:sldId id="318" r:id="rId7"/>
    <p:sldId id="321" r:id="rId8"/>
    <p:sldId id="323" r:id="rId9"/>
    <p:sldId id="324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A4C"/>
    <a:srgbClr val="EC771B"/>
    <a:srgbClr val="2A8663"/>
    <a:srgbClr val="FE51C2"/>
    <a:srgbClr val="D33530"/>
    <a:srgbClr val="FF62BC"/>
    <a:srgbClr val="FFF500"/>
    <a:srgbClr val="E663E2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2021-03-14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059582"/>
            <a:ext cx="8280920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Працюємо з візуальною </a:t>
            </a: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інформацією.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«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Їмо українське!»</a:t>
            </a: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91108"/>
            <a:ext cx="4320480" cy="2071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uk-UA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Візуальна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синонім </a:t>
            </a:r>
            <a:r>
              <a:rPr lang="uk-UA" sz="1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зорова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uk-UA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Візуальна інформація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це інформація, яку ми сприймаємо очима.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uk-UA" sz="16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Інфографіка</a:t>
            </a: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поєднання мінімуму </a:t>
            </a:r>
            <a:endParaRPr lang="uk-UA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тексту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зображення з метою чіткого </a:t>
            </a:r>
            <a:endParaRPr lang="uk-UA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швидкого подання інформації.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3975" y="0"/>
            <a:ext cx="4193377" cy="51439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392926"/>
            <a:ext cx="3312368" cy="275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95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31640" y="411510"/>
            <a:ext cx="3528392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67494"/>
            <a:ext cx="6192688" cy="47729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96136" y="51470"/>
            <a:ext cx="2448272" cy="8640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4155926"/>
            <a:ext cx="50405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262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31640" y="411510"/>
            <a:ext cx="3528392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82493"/>
            <a:ext cx="849694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/>
              <a:t>Українці – привітний і гостинний народ, який вміє нагодувати так, щоб гостям щедрий стіл </a:t>
            </a:r>
          </a:p>
          <a:p>
            <a:r>
              <a:rPr lang="uk-UA" sz="1400" dirty="0" smtClean="0"/>
              <a:t>запам'ятався надовго.</a:t>
            </a:r>
          </a:p>
          <a:p>
            <a:r>
              <a:rPr lang="uk-UA" sz="1400" b="1" dirty="0" smtClean="0"/>
              <a:t>Північ України</a:t>
            </a:r>
            <a:endParaRPr lang="uk-UA" sz="1400" dirty="0" smtClean="0"/>
          </a:p>
          <a:p>
            <a:r>
              <a:rPr lang="uk-UA" sz="1400" dirty="0" smtClean="0"/>
              <a:t>Ці краї славляться урожаєм картоплі, що значною мірою впливає на раціон місцевої кухні. Коронна страва Полісся – деруни, або </a:t>
            </a:r>
            <a:r>
              <a:rPr lang="uk-UA" sz="1400" dirty="0" err="1" smtClean="0"/>
              <a:t>драники</a:t>
            </a:r>
            <a:r>
              <a:rPr lang="uk-UA" sz="1400" dirty="0" smtClean="0"/>
              <a:t>. У Чернігівській області майстерно готують печеню </a:t>
            </a:r>
          </a:p>
          <a:p>
            <a:r>
              <a:rPr lang="uk-UA" sz="1400" dirty="0" smtClean="0"/>
              <a:t>в горщиках із картоплі, квашеної капусти та м'яса. А на десерт – пиріжки з калиною, адже регіон </a:t>
            </a:r>
          </a:p>
          <a:p>
            <a:r>
              <a:rPr lang="uk-UA" sz="1400" dirty="0" smtClean="0"/>
              <a:t>багатий на ягоди. На Сумщині також полюбляють печеню, але тут з картоплею закладається і м'ясо, і печінка. А борщ тут готують зі свининою і на буряковому квасі. Київ вже багато років славиться </a:t>
            </a:r>
          </a:p>
          <a:p>
            <a:r>
              <a:rPr lang="uk-UA" sz="1400" dirty="0" smtClean="0"/>
              <a:t>своїми котлетами по-київськи.</a:t>
            </a:r>
          </a:p>
          <a:p>
            <a:r>
              <a:rPr lang="uk-UA" sz="1400" b="1" dirty="0" smtClean="0"/>
              <a:t>Південь України</a:t>
            </a:r>
            <a:endParaRPr lang="uk-UA" sz="1400" dirty="0" smtClean="0"/>
          </a:p>
          <a:p>
            <a:r>
              <a:rPr lang="uk-UA" sz="1400" dirty="0" smtClean="0"/>
              <a:t>Південь, де Дніпро впадає в Чорне море, – це край рибалок, а отже і різноманітних рибних страв. </a:t>
            </a:r>
          </a:p>
          <a:p>
            <a:r>
              <a:rPr lang="uk-UA" sz="1400" dirty="0" smtClean="0"/>
              <a:t>Так от бички не лише подають в'яленими до пива, в Одесі з них готують биточки: тісто змішується з подрібненою рибою і смажиться на олії. Набагато складніше приготувати рибу-</a:t>
            </a:r>
            <a:r>
              <a:rPr lang="uk-UA" sz="1400" dirty="0" err="1" smtClean="0"/>
              <a:t>фіш</a:t>
            </a:r>
            <a:r>
              <a:rPr lang="uk-UA" sz="1400" dirty="0" smtClean="0"/>
              <a:t>: потрібно </a:t>
            </a:r>
          </a:p>
          <a:p>
            <a:r>
              <a:rPr lang="uk-UA" sz="1400" dirty="0" smtClean="0"/>
              <a:t>акуратно зняти шкірку, почистити від кісток, подрібнити, нафарширувати та запекти. На Миколаївщині рибу консервують додаючи томат або варять юшку з томатним соком. Херсон славиться своїми </a:t>
            </a:r>
          </a:p>
          <a:p>
            <a:r>
              <a:rPr lang="uk-UA" sz="1400" dirty="0" smtClean="0"/>
              <a:t>овочами, а особливо баклажанами. Тут їх і смажать, і консервують та навіть роблять ікру. Крим </a:t>
            </a:r>
          </a:p>
          <a:p>
            <a:r>
              <a:rPr lang="uk-UA" sz="1400" dirty="0" smtClean="0"/>
              <a:t>славиться </a:t>
            </a:r>
            <a:r>
              <a:rPr lang="uk-UA" sz="1400" dirty="0" err="1" smtClean="0"/>
              <a:t>лагманом</a:t>
            </a:r>
            <a:r>
              <a:rPr lang="uk-UA" sz="1400" dirty="0" smtClean="0"/>
              <a:t> і </a:t>
            </a:r>
            <a:r>
              <a:rPr lang="uk-UA" sz="1400" dirty="0" err="1" smtClean="0"/>
              <a:t>долмою</a:t>
            </a:r>
            <a:r>
              <a:rPr lang="uk-UA" sz="1400" dirty="0" smtClean="0"/>
              <a:t>: локшиною зі шматочками м'яса та маленькими голубцями </a:t>
            </a:r>
          </a:p>
          <a:p>
            <a:r>
              <a:rPr lang="uk-UA" sz="1400" dirty="0" smtClean="0"/>
              <a:t>у виноградному листі. Наваристий капусняк готують на Запоріжжі. Приазов'я славиться млинами — це тонке дріжджове тісто із маслом та сирною начинкою, що згортається в рулет.</a:t>
            </a:r>
            <a:endParaRPr lang="uk-UA" sz="1400" dirty="0"/>
          </a:p>
        </p:txBody>
      </p:sp>
    </p:spTree>
    <p:extLst>
      <p:ext uri="{BB962C8B-B14F-4D97-AF65-F5344CB8AC3E}">
        <p14:creationId xmlns:p14="http://schemas.microsoft.com/office/powerpoint/2010/main" val="4146095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419622"/>
            <a:ext cx="7272808" cy="3181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Бо́грач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страва з кількох видів м’яса,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овочів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та спецій,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зокрема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паприки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червоного солодкого перцю),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приготована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казанку.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Варя гуцульська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салат із буряку, квасолі, чорносливу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Юшка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суп м'ясний, картопляний, рибний і т. ін.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Лек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солона часникова гостра заправка.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Мазурики по-</a:t>
            </a:r>
            <a:r>
              <a:rPr lang="uk-UA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волинськи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це домашні ковбаски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індички,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масла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та сиру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67494"/>
            <a:ext cx="4086225" cy="981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269" y="366131"/>
            <a:ext cx="1917058" cy="14617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364521"/>
            <a:ext cx="1970019" cy="11571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248" y="1692686"/>
            <a:ext cx="1970019" cy="1739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0468" y="3022202"/>
            <a:ext cx="2283718" cy="146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39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347614"/>
            <a:ext cx="7416824" cy="2782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Вергуни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́ – смажене в смальці або олії солодке печиво,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що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має форму продовгуватих смужечок.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Рулька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по-</a:t>
            </a:r>
            <a:r>
              <a:rPr lang="uk-UA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донецьки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задня частина свинячої ноги,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натирають сіллю і спеціями, а потім запікають в тісті.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Галушки́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— страва з вареного тіста у вигляді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квадратиків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або кульок.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відміну від вареників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мають начинки.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67494"/>
            <a:ext cx="4086225" cy="981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934" y="267494"/>
            <a:ext cx="1915518" cy="14401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3435" y="3363838"/>
            <a:ext cx="2759101" cy="12810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3813" y="1848608"/>
            <a:ext cx="1561109" cy="146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528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123478"/>
            <a:ext cx="3528392" cy="488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70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67308" y="551362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що таке візуальна інформація, </a:t>
            </a:r>
            <a:r>
              <a:rPr lang="uk-UA" dirty="0" err="1"/>
              <a:t>інфографіка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1328" y="1647963"/>
            <a:ext cx="427512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відповісти на запитання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 err="1"/>
              <a:t>інфографікою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62532" y="2552784"/>
            <a:ext cx="427470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навести приклади </a:t>
            </a:r>
            <a:endParaRPr lang="uk-UA" dirty="0" smtClean="0"/>
          </a:p>
          <a:p>
            <a:pPr lvl="0"/>
            <a:r>
              <a:rPr lang="uk-UA" dirty="0" smtClean="0"/>
              <a:t>національних </a:t>
            </a:r>
            <a:r>
              <a:rPr lang="uk-UA" dirty="0"/>
              <a:t>українських страв.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39644" y="3760752"/>
            <a:ext cx="390963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утворювати прикметники </a:t>
            </a:r>
            <a:endParaRPr lang="uk-UA" dirty="0" smtClean="0"/>
          </a:p>
          <a:p>
            <a:pPr lvl="0"/>
            <a:r>
              <a:rPr lang="uk-UA" dirty="0" smtClean="0"/>
              <a:t>від </a:t>
            </a:r>
            <a:r>
              <a:rPr lang="uk-UA" dirty="0"/>
              <a:t>іменників – назв міст.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6655</TotalTime>
  <Words>498</Words>
  <Application>Microsoft Office PowerPoint</Application>
  <PresentationFormat>Экран (16:9)</PresentationFormat>
  <Paragraphs>49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212</cp:revision>
  <dcterms:created xsi:type="dcterms:W3CDTF">2016-12-05T23:26:54Z</dcterms:created>
  <dcterms:modified xsi:type="dcterms:W3CDTF">2021-03-14T10:58:17Z</dcterms:modified>
</cp:coreProperties>
</file>