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0"/>
  </p:notesMasterIdLst>
  <p:handoutMasterIdLst>
    <p:handoutMasterId r:id="rId11"/>
  </p:handoutMasterIdLst>
  <p:sldIdLst>
    <p:sldId id="256" r:id="rId4"/>
    <p:sldId id="310" r:id="rId5"/>
    <p:sldId id="318" r:id="rId6"/>
    <p:sldId id="320" r:id="rId7"/>
    <p:sldId id="323" r:id="rId8"/>
    <p:sldId id="292" r:id="rId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3530"/>
    <a:srgbClr val="2A8663"/>
    <a:srgbClr val="FE51C2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>
        <p:scale>
          <a:sx n="120" d="100"/>
          <a:sy n="120" d="100"/>
        </p:scale>
        <p:origin x="558" y="-6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2021-03-25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2021-03-25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784A3-40D8-48F6-BE9C-B857E15F681B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14582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784A3-40D8-48F6-BE9C-B857E15F681B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2902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9512" y="1131590"/>
            <a:ext cx="9144000" cy="847162"/>
          </a:xfrm>
        </p:spPr>
        <p:txBody>
          <a:bodyPr/>
          <a:lstStyle/>
          <a:p>
            <a:endParaRPr lang="uk-UA" sz="3200" dirty="0" smtClean="0">
              <a:solidFill>
                <a:srgbClr val="C00000"/>
              </a:solidFill>
            </a:endParaRPr>
          </a:p>
          <a:p>
            <a:r>
              <a:rPr lang="uk-UA" sz="3200" dirty="0" smtClean="0">
                <a:solidFill>
                  <a:srgbClr val="C00000"/>
                </a:solidFill>
              </a:rPr>
              <a:t>Розповідаємо про дивні події</a:t>
            </a:r>
            <a:endParaRPr lang="uk-UA" sz="3200" dirty="0" smtClean="0">
              <a:solidFill>
                <a:srgbClr val="C00000"/>
              </a:solidFill>
            </a:endParaRPr>
          </a:p>
          <a:p>
            <a:endParaRPr lang="uk-UA" sz="3200" dirty="0" smtClean="0">
              <a:solidFill>
                <a:srgbClr val="C00000"/>
              </a:solidFill>
            </a:endParaRPr>
          </a:p>
          <a:p>
            <a:endParaRPr lang="en-US" altLang="ko-KR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131840" y="4083918"/>
            <a:ext cx="28803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193246"/>
            <a:ext cx="3600400" cy="4527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497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131840" y="4083918"/>
            <a:ext cx="28803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555526"/>
            <a:ext cx="7344816" cy="35518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95936" y="1779662"/>
            <a:ext cx="165618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uk-UA" sz="1400" dirty="0" smtClean="0">
                <a:latin typeface="+mj-lt"/>
                <a:cs typeface="Calibri Light" panose="020F0302020204030204" pitchFamily="34" charset="0"/>
              </a:rPr>
              <a:t>почуття?</a:t>
            </a:r>
            <a:endParaRPr lang="ru-RU" sz="1400" dirty="0">
              <a:latin typeface="+mj-lt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1969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131840" y="4083918"/>
            <a:ext cx="28803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195486"/>
            <a:ext cx="5895975" cy="474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655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131840" y="4083918"/>
            <a:ext cx="28803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913812"/>
            <a:ext cx="4228151" cy="296512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1356" y="339502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Шаблони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708834"/>
            <a:ext cx="357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D33530"/>
                </a:solidFill>
              </a:rPr>
              <a:t>А</a:t>
            </a:r>
            <a:endParaRPr lang="ru-RU" b="1" dirty="0">
              <a:solidFill>
                <a:srgbClr val="D33530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4008" y="893500"/>
            <a:ext cx="4261692" cy="298543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716016" y="708834"/>
            <a:ext cx="357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D33530"/>
                </a:solidFill>
              </a:rPr>
              <a:t>Б</a:t>
            </a:r>
            <a:endParaRPr lang="ru-RU" b="1" dirty="0">
              <a:solidFill>
                <a:srgbClr val="D335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321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797740" y="1989959"/>
            <a:ext cx="936104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38121" y="521509"/>
            <a:ext cx="4232136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як готуватися до написання </a:t>
            </a:r>
            <a:endParaRPr lang="uk-UA" dirty="0" smtClean="0"/>
          </a:p>
          <a:p>
            <a:pPr lvl="0"/>
            <a:r>
              <a:rPr lang="uk-UA" dirty="0" smtClean="0"/>
              <a:t>твору-розповіді</a:t>
            </a:r>
            <a:r>
              <a:rPr lang="uk-UA" dirty="0"/>
              <a:t>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19690" y="2697852"/>
            <a:ext cx="3893507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самостійно редагувати </a:t>
            </a:r>
            <a:endParaRPr lang="uk-UA" dirty="0" smtClean="0"/>
          </a:p>
          <a:p>
            <a:pPr lvl="0"/>
            <a:r>
              <a:rPr lang="uk-UA" dirty="0" smtClean="0"/>
              <a:t>свій </a:t>
            </a:r>
            <a:r>
              <a:rPr lang="uk-UA" dirty="0"/>
              <a:t>текст.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44321" y="1686689"/>
            <a:ext cx="407088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складати план, добирати </a:t>
            </a:r>
            <a:endParaRPr lang="uk-UA" dirty="0" smtClean="0"/>
          </a:p>
          <a:p>
            <a:pPr lvl="0"/>
            <a:r>
              <a:rPr lang="uk-UA" dirty="0" smtClean="0"/>
              <a:t>ключові </a:t>
            </a:r>
            <a:r>
              <a:rPr lang="uk-UA" dirty="0"/>
              <a:t>слова.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38121" y="3713247"/>
            <a:ext cx="421468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обговорювати свій текст </a:t>
            </a:r>
            <a:endParaRPr lang="uk-UA" dirty="0" smtClean="0"/>
          </a:p>
          <a:p>
            <a:pPr lvl="0"/>
            <a:r>
              <a:rPr lang="uk-UA" dirty="0" smtClean="0"/>
              <a:t>з </a:t>
            </a:r>
            <a:r>
              <a:rPr lang="uk-UA" dirty="0"/>
              <a:t>іншими.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3586</TotalTime>
  <Words>85</Words>
  <Application>Microsoft Office PowerPoint</Application>
  <PresentationFormat>Экран (16:9)</PresentationFormat>
  <Paragraphs>22</Paragraphs>
  <Slides>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4" baseType="lpstr">
      <vt:lpstr>맑은 고딕</vt:lpstr>
      <vt:lpstr>Arial</vt:lpstr>
      <vt:lpstr>Arial Black</vt:lpstr>
      <vt:lpstr>Arial Unicode MS</vt:lpstr>
      <vt:lpstr>Calibri Light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174</cp:revision>
  <dcterms:created xsi:type="dcterms:W3CDTF">2016-12-05T23:26:54Z</dcterms:created>
  <dcterms:modified xsi:type="dcterms:W3CDTF">2021-03-25T16:28:45Z</dcterms:modified>
</cp:coreProperties>
</file>