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6" r:id="rId5"/>
    <p:sldId id="319" r:id="rId6"/>
    <p:sldId id="317" r:id="rId7"/>
    <p:sldId id="318" r:id="rId8"/>
    <p:sldId id="320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Дієслово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779662"/>
            <a:ext cx="122413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Іменник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627534"/>
            <a:ext cx="194421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Частина мови</a:t>
            </a:r>
            <a:endParaRPr lang="uk-U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1272752"/>
            <a:ext cx="3240360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Відповідає на питання …</a:t>
            </a:r>
            <a:endParaRPr lang="uk-UA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666237"/>
            <a:ext cx="2448272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Називає …</a:t>
            </a:r>
            <a:endParaRPr lang="uk-U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23728" y="1948867"/>
            <a:ext cx="2448272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Істоти – …</a:t>
            </a:r>
            <a:endParaRPr lang="uk-U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1966138"/>
            <a:ext cx="374441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… назви – власні назви</a:t>
            </a:r>
            <a:endParaRPr lang="uk-U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2550014"/>
            <a:ext cx="43761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… : ч. р., ж. р, с. р.</a:t>
            </a:r>
            <a:endParaRPr lang="uk-U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23728" y="3226129"/>
            <a:ext cx="43761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Змінюється за …</a:t>
            </a:r>
            <a:endParaRPr lang="uk-U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3827276"/>
            <a:ext cx="478775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У реченні ______________, ……………. 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36658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779662"/>
            <a:ext cx="1656184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Прикметник</a:t>
            </a:r>
            <a:endParaRPr lang="uk-UA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627534"/>
            <a:ext cx="194421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Частина мови</a:t>
            </a:r>
            <a:endParaRPr lang="uk-U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1272752"/>
            <a:ext cx="3240360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Відповідає на питання …</a:t>
            </a:r>
            <a:endParaRPr lang="uk-UA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666237"/>
            <a:ext cx="2448272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Називає …</a:t>
            </a:r>
            <a:endParaRPr lang="uk-U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2062090"/>
            <a:ext cx="4376128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Змінюється за …</a:t>
            </a:r>
            <a:endParaRPr lang="uk-U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45402" y="2931790"/>
            <a:ext cx="4787756" cy="36933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У </a:t>
            </a:r>
            <a:r>
              <a:rPr lang="uk-UA" b="1" dirty="0" smtClean="0"/>
              <a:t>реченні </a:t>
            </a:r>
            <a:r>
              <a:rPr lang="uk-UA" b="1" dirty="0" smtClean="0"/>
              <a:t>……………. 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3472197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3406048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Схоже на карту </a:t>
            </a:r>
            <a:r>
              <a:rPr lang="ru-RU" dirty="0" err="1"/>
              <a:t>зображення</a:t>
            </a:r>
            <a:r>
              <a:rPr lang="ru-RU" dirty="0"/>
              <a:t> </a:t>
            </a:r>
            <a:r>
              <a:rPr lang="ru-RU" dirty="0" err="1"/>
              <a:t>гір</a:t>
            </a:r>
            <a:r>
              <a:rPr lang="ru-RU" dirty="0"/>
              <a:t>, </a:t>
            </a:r>
            <a:r>
              <a:rPr lang="ru-RU" dirty="0" err="1"/>
              <a:t>річок</a:t>
            </a:r>
            <a:r>
              <a:rPr lang="ru-RU" dirty="0"/>
              <a:t>, долин, </a:t>
            </a:r>
            <a:r>
              <a:rPr lang="ru-RU" dirty="0" err="1"/>
              <a:t>маршрутів</a:t>
            </a:r>
            <a:r>
              <a:rPr lang="ru-RU" dirty="0"/>
              <a:t> </a:t>
            </a:r>
            <a:r>
              <a:rPr lang="ru-RU" dirty="0" err="1"/>
              <a:t>знайшли</a:t>
            </a:r>
            <a:endParaRPr lang="ru-RU" dirty="0"/>
          </a:p>
          <a:p>
            <a:r>
              <a:rPr lang="ru-RU" dirty="0" err="1"/>
              <a:t>біля</a:t>
            </a:r>
            <a:r>
              <a:rPr lang="ru-RU" dirty="0"/>
              <a:t> </a:t>
            </a:r>
            <a:r>
              <a:rPr lang="ru-RU" dirty="0" err="1"/>
              <a:t>міста</a:t>
            </a:r>
            <a:r>
              <a:rPr lang="ru-RU" dirty="0"/>
              <a:t> Павлова (</a:t>
            </a:r>
            <a:r>
              <a:rPr lang="ru-RU" dirty="0" err="1"/>
              <a:t>Чехія</a:t>
            </a:r>
            <a:r>
              <a:rPr lang="ru-RU" dirty="0"/>
              <a:t>).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ви́різали</a:t>
            </a:r>
            <a:r>
              <a:rPr lang="ru-RU" dirty="0"/>
              <a:t> на </a:t>
            </a:r>
            <a:r>
              <a:rPr lang="ru-RU" dirty="0" err="1"/>
              <a:t>бивні</a:t>
            </a:r>
            <a:r>
              <a:rPr lang="ru-RU" dirty="0"/>
              <a:t> мамонта </a:t>
            </a:r>
            <a:r>
              <a:rPr lang="ru-RU" dirty="0" err="1"/>
              <a:t>понад</a:t>
            </a:r>
            <a:endParaRPr lang="ru-RU" dirty="0"/>
          </a:p>
          <a:p>
            <a:r>
              <a:rPr lang="ru-RU" dirty="0"/>
              <a:t>45 </a:t>
            </a:r>
            <a:r>
              <a:rPr lang="ru-RU" dirty="0" err="1"/>
              <a:t>тисяч</a:t>
            </a:r>
            <a:r>
              <a:rPr lang="ru-RU" dirty="0"/>
              <a:t> </a:t>
            </a:r>
            <a:r>
              <a:rPr lang="ru-RU" dirty="0" err="1"/>
              <a:t>років</a:t>
            </a:r>
            <a:r>
              <a:rPr lang="ru-RU" dirty="0"/>
              <a:t> тому.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99666"/>
            <a:ext cx="7200800" cy="27063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26749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Вправа 3. Перевірка </a:t>
            </a:r>
            <a:endParaRPr lang="ru-RU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3717" y="113159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 smtClean="0">
                <a:latin typeface="Roboto-Regular"/>
              </a:rPr>
              <a:t>Знайшли</a:t>
            </a:r>
            <a:r>
              <a:rPr lang="ru-RU" sz="2000" dirty="0" smtClean="0">
                <a:latin typeface="Roboto-Regular"/>
              </a:rPr>
              <a:t> (</a:t>
            </a:r>
            <a:r>
              <a:rPr lang="ru-RU" sz="2000" dirty="0" err="1" smtClean="0">
                <a:latin typeface="Roboto-Regular"/>
              </a:rPr>
              <a:t>що</a:t>
            </a:r>
            <a:r>
              <a:rPr lang="ru-RU" sz="2000" dirty="0" smtClean="0">
                <a:latin typeface="Roboto-Regular"/>
              </a:rPr>
              <a:t> </a:t>
            </a:r>
            <a:r>
              <a:rPr lang="ru-RU" sz="2000" dirty="0" err="1" smtClean="0">
                <a:latin typeface="Roboto-Regular"/>
              </a:rPr>
              <a:t>зробили</a:t>
            </a:r>
            <a:r>
              <a:rPr lang="ru-RU" sz="2000" dirty="0" smtClean="0">
                <a:latin typeface="Roboto-Regular"/>
              </a:rPr>
              <a:t>?)</a:t>
            </a:r>
            <a:endParaRPr lang="ru-RU" sz="2000" dirty="0">
              <a:latin typeface="Roboto-Regular"/>
            </a:endParaRPr>
          </a:p>
          <a:p>
            <a:r>
              <a:rPr lang="ru-RU" sz="2000" dirty="0" err="1" smtClean="0">
                <a:latin typeface="Roboto-Regular"/>
              </a:rPr>
              <a:t>Ви́різали</a:t>
            </a:r>
            <a:r>
              <a:rPr lang="ru-RU" sz="2000" dirty="0" smtClean="0">
                <a:latin typeface="Roboto-Regular"/>
              </a:rPr>
              <a:t> (</a:t>
            </a:r>
            <a:r>
              <a:rPr lang="ru-RU" sz="2000" dirty="0" err="1" smtClean="0">
                <a:latin typeface="Roboto-Regular"/>
              </a:rPr>
              <a:t>що</a:t>
            </a:r>
            <a:r>
              <a:rPr lang="ru-RU" sz="2000" dirty="0" smtClean="0">
                <a:latin typeface="Roboto-Regular"/>
              </a:rPr>
              <a:t> </a:t>
            </a:r>
            <a:r>
              <a:rPr lang="ru-RU" sz="2000" dirty="0" err="1" smtClean="0">
                <a:latin typeface="Roboto-Regular"/>
              </a:rPr>
              <a:t>зробили</a:t>
            </a:r>
            <a:r>
              <a:rPr lang="ru-RU" sz="2000" dirty="0" smtClean="0">
                <a:latin typeface="Roboto-Regular"/>
              </a:rPr>
              <a:t>?) </a:t>
            </a:r>
          </a:p>
          <a:p>
            <a:r>
              <a:rPr lang="ru-RU" sz="2000" dirty="0" err="1" smtClean="0">
                <a:latin typeface="Roboto-Regular"/>
              </a:rPr>
              <a:t>Створюють</a:t>
            </a:r>
            <a:r>
              <a:rPr lang="ru-RU" sz="2000" dirty="0" smtClean="0">
                <a:latin typeface="Roboto-Regular"/>
              </a:rPr>
              <a:t> (</a:t>
            </a:r>
            <a:r>
              <a:rPr lang="ru-RU" sz="2000" dirty="0" err="1" smtClean="0">
                <a:latin typeface="Roboto-Regular"/>
              </a:rPr>
              <a:t>що</a:t>
            </a:r>
            <a:r>
              <a:rPr lang="ru-RU" sz="2000" dirty="0" smtClean="0">
                <a:latin typeface="Roboto-Regular"/>
              </a:rPr>
              <a:t> </a:t>
            </a:r>
            <a:r>
              <a:rPr lang="ru-RU" sz="2000" dirty="0" err="1" smtClean="0">
                <a:latin typeface="Roboto-Regular"/>
              </a:rPr>
              <a:t>роблять</a:t>
            </a:r>
            <a:r>
              <a:rPr lang="ru-RU" sz="2000" dirty="0" smtClean="0">
                <a:latin typeface="Roboto-Regular"/>
              </a:rPr>
              <a:t>?)</a:t>
            </a:r>
          </a:p>
          <a:p>
            <a:r>
              <a:rPr lang="ru-RU" sz="2000" dirty="0" err="1" smtClean="0">
                <a:latin typeface="Roboto-Regular"/>
              </a:rPr>
              <a:t>Передавати</a:t>
            </a:r>
            <a:r>
              <a:rPr lang="ru-RU" sz="2000" dirty="0" smtClean="0">
                <a:latin typeface="Roboto-Regular"/>
              </a:rPr>
              <a:t> (</a:t>
            </a:r>
            <a:r>
              <a:rPr lang="ru-RU" sz="2000" dirty="0" err="1" smtClean="0">
                <a:latin typeface="Roboto-Regular"/>
              </a:rPr>
              <a:t>що</a:t>
            </a:r>
            <a:r>
              <a:rPr lang="ru-RU" sz="2000" dirty="0" smtClean="0">
                <a:latin typeface="Roboto-Regular"/>
              </a:rPr>
              <a:t> </a:t>
            </a:r>
            <a:r>
              <a:rPr lang="ru-RU" sz="2000" dirty="0" err="1" smtClean="0">
                <a:latin typeface="Roboto-Regular"/>
              </a:rPr>
              <a:t>робити</a:t>
            </a:r>
            <a:r>
              <a:rPr lang="ru-RU" sz="2000" dirty="0" smtClean="0">
                <a:latin typeface="Roboto-Regular"/>
              </a:rPr>
              <a:t>?)</a:t>
            </a:r>
            <a:endParaRPr lang="ru-RU" sz="2000" dirty="0">
              <a:latin typeface="Roboto-Regular"/>
            </a:endParaRPr>
          </a:p>
          <a:p>
            <a:r>
              <a:rPr lang="ru-RU" sz="2000" dirty="0" err="1" smtClean="0">
                <a:latin typeface="Roboto-Regular"/>
              </a:rPr>
              <a:t>Оновлювати</a:t>
            </a:r>
            <a:r>
              <a:rPr lang="ru-RU" sz="2000" dirty="0" smtClean="0">
                <a:latin typeface="Roboto-Regular"/>
              </a:rPr>
              <a:t> (</a:t>
            </a:r>
            <a:r>
              <a:rPr lang="ru-RU" sz="2000" dirty="0" err="1" smtClean="0">
                <a:latin typeface="Roboto-Regular"/>
              </a:rPr>
              <a:t>що</a:t>
            </a:r>
            <a:r>
              <a:rPr lang="ru-RU" sz="2000" dirty="0" smtClean="0">
                <a:latin typeface="Roboto-Regular"/>
              </a:rPr>
              <a:t> </a:t>
            </a:r>
            <a:r>
              <a:rPr lang="ru-RU" sz="2000" dirty="0" err="1" smtClean="0">
                <a:latin typeface="Roboto-Regular"/>
              </a:rPr>
              <a:t>робити</a:t>
            </a:r>
            <a:r>
              <a:rPr lang="ru-RU" sz="2000" dirty="0" smtClean="0">
                <a:latin typeface="Roboto-Regular"/>
              </a:rPr>
              <a:t>?)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3950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Вправа 3. Перевірка 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94412">
            <a:off x="3029865" y="3068748"/>
            <a:ext cx="2017923" cy="13269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6614">
            <a:off x="5693504" y="460009"/>
            <a:ext cx="2932856" cy="315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33950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Додаткові вправи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14" name="Рисунок 13" descr="https://learningapps.org/qrcode.php?id=p91okdj3j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7614"/>
            <a:ext cx="1362710" cy="1362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learningapps.org/qrcode.php?id=pk532o74c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47614"/>
            <a:ext cx="1345565" cy="1345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0125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яка частина мови називається дієсловом.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питання до дієслів.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дієслова в тексті.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3651870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давати письмові відповіді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запитання за текстом.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6153</TotalTime>
  <Words>193</Words>
  <Application>Microsoft Office PowerPoint</Application>
  <PresentationFormat>Экран (16:9)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Malgun Gothic</vt:lpstr>
      <vt:lpstr>Arial</vt:lpstr>
      <vt:lpstr>Arial Black</vt:lpstr>
      <vt:lpstr>Arial Unicode MS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185</cp:revision>
  <dcterms:created xsi:type="dcterms:W3CDTF">2016-12-05T23:26:54Z</dcterms:created>
  <dcterms:modified xsi:type="dcterms:W3CDTF">2021-03-25T11:49:54Z</dcterms:modified>
</cp:coreProperties>
</file>