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56" r:id="rId4"/>
    <p:sldId id="329" r:id="rId5"/>
    <p:sldId id="326" r:id="rId6"/>
    <p:sldId id="327" r:id="rId7"/>
    <p:sldId id="328" r:id="rId8"/>
    <p:sldId id="321" r:id="rId9"/>
    <p:sldId id="322" r:id="rId10"/>
    <p:sldId id="323" r:id="rId11"/>
    <p:sldId id="325" r:id="rId12"/>
    <p:sldId id="324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>
        <p:scale>
          <a:sx n="100" d="100"/>
          <a:sy n="100" d="100"/>
        </p:scale>
        <p:origin x="1128" y="3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985" y="555526"/>
            <a:ext cx="7992888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Добираємо </a:t>
            </a:r>
            <a:r>
              <a:rPr lang="uk-UA" sz="28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дієслова – синоніми </a:t>
            </a:r>
            <a:endParaRPr lang="uk-UA" sz="28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і антоніми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uk-UA" sz="28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Володимир Лучук. «Скільки рік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на Україні?» </a:t>
            </a:r>
            <a:endParaRPr lang="uk-UA" sz="28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0"/>
            <a:ext cx="3528392" cy="514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88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7929" y="478572"/>
            <a:ext cx="4082855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виразно читати вірші.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52264" y="1742638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відповісти на запитання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змістом вірша.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10863" y="2665968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знайти в тексті синоніми і </a:t>
            </a:r>
            <a:endParaRPr lang="uk-UA" dirty="0" smtClean="0"/>
          </a:p>
          <a:p>
            <a:pPr lvl="0"/>
            <a:r>
              <a:rPr lang="uk-UA" dirty="0" smtClean="0"/>
              <a:t>пояснити </a:t>
            </a:r>
            <a:r>
              <a:rPr lang="uk-UA" dirty="0"/>
              <a:t>їхнє значення.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45046" y="3795498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добирати антоніми </a:t>
            </a:r>
            <a:endParaRPr lang="uk-UA" dirty="0" smtClean="0"/>
          </a:p>
          <a:p>
            <a:pPr lvl="0"/>
            <a:r>
              <a:rPr lang="uk-UA" dirty="0" smtClean="0"/>
              <a:t>до </a:t>
            </a:r>
            <a:r>
              <a:rPr lang="uk-UA" dirty="0"/>
              <a:t>дієслів.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2810" y="2355726"/>
            <a:ext cx="2621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err="1">
                <a:latin typeface="Roboto-Italic"/>
              </a:rPr>
              <a:t>Плесо</a:t>
            </a:r>
            <a:r>
              <a:rPr lang="ru-RU" sz="1400" i="1" dirty="0">
                <a:latin typeface="Roboto-Italic"/>
              </a:rPr>
              <a:t> </a:t>
            </a:r>
            <a:r>
              <a:rPr lang="ru-RU" sz="1400" dirty="0">
                <a:latin typeface="Roboto-Regular"/>
              </a:rPr>
              <a:t>— </a:t>
            </a:r>
            <a:r>
              <a:rPr lang="ru-RU" sz="1400" dirty="0" err="1">
                <a:latin typeface="Roboto-Regular"/>
              </a:rPr>
              <a:t>спокійна</a:t>
            </a:r>
            <a:r>
              <a:rPr lang="ru-RU" sz="1400" dirty="0">
                <a:latin typeface="Roboto-Regular"/>
              </a:rPr>
              <a:t>,</a:t>
            </a:r>
          </a:p>
          <a:p>
            <a:r>
              <a:rPr lang="ru-RU" sz="1400" dirty="0">
                <a:latin typeface="Roboto-Regular"/>
              </a:rPr>
              <a:t>чиста </a:t>
            </a:r>
            <a:r>
              <a:rPr lang="ru-RU" sz="1400" dirty="0" err="1">
                <a:latin typeface="Roboto-Regular"/>
              </a:rPr>
              <a:t>водна</a:t>
            </a:r>
            <a:r>
              <a:rPr lang="ru-RU" sz="1400" dirty="0">
                <a:latin typeface="Roboto-Regular"/>
              </a:rPr>
              <a:t> </a:t>
            </a:r>
            <a:r>
              <a:rPr lang="ru-RU" sz="1400" dirty="0" err="1">
                <a:latin typeface="Roboto-Regular"/>
              </a:rPr>
              <a:t>гладінь</a:t>
            </a:r>
            <a:r>
              <a:rPr lang="ru-RU" sz="1400" dirty="0">
                <a:latin typeface="Roboto-Regular"/>
              </a:rPr>
              <a:t>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59251"/>
            <a:ext cx="2448272" cy="188688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31840" y="2503272"/>
            <a:ext cx="180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err="1">
                <a:latin typeface="Roboto-Italic"/>
              </a:rPr>
              <a:t>Терикон</a:t>
            </a:r>
            <a:r>
              <a:rPr lang="ru-RU" sz="1400" i="1" dirty="0">
                <a:latin typeface="Roboto-Italic"/>
              </a:rPr>
              <a:t> </a:t>
            </a:r>
            <a:r>
              <a:rPr lang="ru-RU" sz="1400" dirty="0">
                <a:latin typeface="Roboto-Regular"/>
              </a:rPr>
              <a:t>— </a:t>
            </a:r>
            <a:r>
              <a:rPr lang="ru-RU" sz="1400" dirty="0" err="1">
                <a:latin typeface="Roboto-Regular"/>
              </a:rPr>
              <a:t>конусо</a:t>
            </a:r>
            <a:r>
              <a:rPr lang="ru-RU" sz="1400" dirty="0">
                <a:latin typeface="Roboto-Regular"/>
              </a:rPr>
              <a:t>-</a:t>
            </a:r>
          </a:p>
          <a:p>
            <a:r>
              <a:rPr lang="ru-RU" sz="1400" dirty="0" err="1">
                <a:latin typeface="Roboto-Regular"/>
              </a:rPr>
              <a:t>подібний</a:t>
            </a:r>
            <a:r>
              <a:rPr lang="ru-RU" sz="1400" dirty="0">
                <a:latin typeface="Roboto-Regular"/>
              </a:rPr>
              <a:t> </a:t>
            </a:r>
            <a:r>
              <a:rPr lang="ru-RU" sz="1400" dirty="0" err="1">
                <a:latin typeface="Roboto-Regular"/>
              </a:rPr>
              <a:t>насип</a:t>
            </a:r>
            <a:endParaRPr lang="ru-RU" sz="1400" dirty="0">
              <a:latin typeface="Roboto-Regular"/>
            </a:endParaRPr>
          </a:p>
          <a:p>
            <a:r>
              <a:rPr lang="ru-RU" sz="1400" dirty="0" err="1">
                <a:latin typeface="Roboto-Regular"/>
              </a:rPr>
              <a:t>порожньої</a:t>
            </a:r>
            <a:r>
              <a:rPr lang="ru-RU" sz="1400" dirty="0">
                <a:latin typeface="Roboto-Regular"/>
              </a:rPr>
              <a:t> породи</a:t>
            </a:r>
          </a:p>
          <a:p>
            <a:r>
              <a:rPr lang="ru-RU" sz="1400" dirty="0" err="1">
                <a:latin typeface="Roboto-Regular"/>
              </a:rPr>
              <a:t>біля</a:t>
            </a:r>
            <a:r>
              <a:rPr lang="ru-RU" sz="1400" dirty="0">
                <a:latin typeface="Roboto-Regular"/>
              </a:rPr>
              <a:t> </a:t>
            </a:r>
            <a:r>
              <a:rPr lang="ru-RU" sz="1400" dirty="0" err="1">
                <a:latin typeface="Roboto-Regular"/>
              </a:rPr>
              <a:t>шахти</a:t>
            </a:r>
            <a:r>
              <a:rPr lang="ru-RU" sz="1400" dirty="0">
                <a:latin typeface="Roboto-Regular"/>
              </a:rPr>
              <a:t>.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359251"/>
            <a:ext cx="2520280" cy="18950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52878" y="2388388"/>
            <a:ext cx="2779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err="1">
                <a:latin typeface="Roboto-Italic"/>
              </a:rPr>
              <a:t>Дніпрельстан</a:t>
            </a:r>
            <a:r>
              <a:rPr lang="ru-RU" sz="1400" i="1" dirty="0">
                <a:latin typeface="Roboto-Italic"/>
              </a:rPr>
              <a:t> </a:t>
            </a:r>
            <a:r>
              <a:rPr lang="ru-RU" sz="1400" dirty="0">
                <a:latin typeface="Roboto-Regular"/>
              </a:rPr>
              <a:t>—</a:t>
            </a:r>
          </a:p>
          <a:p>
            <a:r>
              <a:rPr lang="ru-RU" sz="1400" dirty="0" err="1">
                <a:latin typeface="Roboto-Regular"/>
              </a:rPr>
              <a:t>гідроелектро</a:t>
            </a:r>
            <a:r>
              <a:rPr lang="ru-RU" sz="1400" dirty="0">
                <a:latin typeface="Roboto-Regular"/>
              </a:rPr>
              <a:t> </a:t>
            </a:r>
            <a:r>
              <a:rPr lang="ru-RU" sz="1400" dirty="0" err="1">
                <a:latin typeface="Roboto-Regular"/>
              </a:rPr>
              <a:t>станція</a:t>
            </a:r>
            <a:endParaRPr lang="ru-RU" sz="1400" dirty="0">
              <a:latin typeface="Roboto-Regular"/>
            </a:endParaRPr>
          </a:p>
          <a:p>
            <a:r>
              <a:rPr lang="ru-RU" sz="1400" dirty="0">
                <a:latin typeface="Roboto-Regular"/>
              </a:rPr>
              <a:t>на </a:t>
            </a:r>
            <a:r>
              <a:rPr lang="ru-RU" sz="1400" dirty="0" err="1">
                <a:latin typeface="Roboto-Regular"/>
              </a:rPr>
              <a:t>Дніпрі</a:t>
            </a:r>
            <a:r>
              <a:rPr lang="ru-RU" sz="1400" dirty="0">
                <a:latin typeface="Roboto-Regular"/>
              </a:rPr>
              <a:t> у м. </a:t>
            </a:r>
            <a:r>
              <a:rPr lang="ru-RU" sz="1400" dirty="0" err="1" smtClean="0">
                <a:latin typeface="Roboto-Regular"/>
              </a:rPr>
              <a:t>Запоріжжі</a:t>
            </a:r>
            <a:r>
              <a:rPr lang="ru-RU" sz="1400" dirty="0" smtClean="0">
                <a:latin typeface="Roboto-Regular"/>
              </a:rPr>
              <a:t> (</a:t>
            </a:r>
            <a:r>
              <a:rPr lang="ru-RU" sz="1400" dirty="0" err="1" smtClean="0">
                <a:latin typeface="Roboto-Regular"/>
              </a:rPr>
              <a:t>ДніпроГЕС</a:t>
            </a:r>
            <a:r>
              <a:rPr lang="ru-RU" sz="1400" dirty="0" smtClean="0">
                <a:latin typeface="Roboto-Regular"/>
              </a:rPr>
              <a:t>).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0520" y="374508"/>
            <a:ext cx="2336652" cy="187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75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3478"/>
            <a:ext cx="5400675" cy="41243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84168" y="69954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буйні</a:t>
            </a:r>
            <a:r>
              <a:rPr lang="ru-RU" dirty="0"/>
              <a:t> води </a:t>
            </a:r>
            <a:r>
              <a:rPr lang="ru-RU" dirty="0" err="1"/>
              <a:t>котить</a:t>
            </a:r>
            <a:r>
              <a:rPr lang="ru-RU" dirty="0"/>
              <a:t> </a:t>
            </a:r>
            <a:r>
              <a:rPr lang="ru-RU" dirty="0" smtClean="0"/>
              <a:t>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800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219822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Roboto-Regular"/>
              </a:rPr>
              <a:t>…. </a:t>
            </a:r>
            <a:r>
              <a:rPr lang="ru-RU" dirty="0">
                <a:latin typeface="Roboto-Regular"/>
              </a:rPr>
              <a:t>два </a:t>
            </a:r>
            <a:r>
              <a:rPr lang="ru-RU" dirty="0" err="1">
                <a:latin typeface="Roboto-Regular"/>
              </a:rPr>
              <a:t>іскряться</a:t>
            </a:r>
            <a:r>
              <a:rPr lang="ru-RU" dirty="0">
                <a:latin typeface="Roboto-Regular"/>
              </a:rPr>
              <a:t>, —</a:t>
            </a:r>
          </a:p>
          <a:p>
            <a:r>
              <a:rPr lang="ru-RU" dirty="0">
                <a:latin typeface="Roboto-Regular"/>
              </a:rPr>
              <a:t>один — </a:t>
            </a:r>
            <a:r>
              <a:rPr lang="ru-RU" dirty="0" err="1">
                <a:latin typeface="Roboto-Regular"/>
              </a:rPr>
              <a:t>Білий</a:t>
            </a:r>
            <a:r>
              <a:rPr lang="ru-RU" dirty="0">
                <a:latin typeface="Roboto-Regular"/>
              </a:rPr>
              <a:t>,</a:t>
            </a:r>
          </a:p>
          <a:p>
            <a:r>
              <a:rPr lang="ru-RU" dirty="0" err="1">
                <a:latin typeface="Roboto-Regular"/>
              </a:rPr>
              <a:t>другий</a:t>
            </a:r>
            <a:r>
              <a:rPr lang="ru-RU" dirty="0">
                <a:latin typeface="Roboto-Regular"/>
              </a:rPr>
              <a:t> — </a:t>
            </a:r>
            <a:r>
              <a:rPr lang="ru-RU" dirty="0" err="1">
                <a:latin typeface="Roboto-Regular"/>
              </a:rPr>
              <a:t>Чорний</a:t>
            </a:r>
            <a:r>
              <a:rPr lang="ru-RU" dirty="0">
                <a:latin typeface="Roboto-Regular"/>
              </a:rPr>
              <a:t>,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7494"/>
            <a:ext cx="4962525" cy="2457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1419622"/>
            <a:ext cx="3842370" cy="300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04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4208" y="1851670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latin typeface="Roboto-Regular"/>
              </a:rPr>
              <a:t>Під</a:t>
            </a:r>
            <a:r>
              <a:rPr lang="ru-RU" dirty="0">
                <a:latin typeface="Roboto-Regular"/>
              </a:rPr>
              <a:t> Карпатами </a:t>
            </a:r>
            <a:r>
              <a:rPr lang="ru-RU" dirty="0" smtClean="0">
                <a:latin typeface="Roboto-Regular"/>
              </a:rPr>
              <a:t>…</a:t>
            </a:r>
            <a:endParaRPr lang="ru-RU" dirty="0">
              <a:latin typeface="Roboto-Regular"/>
            </a:endParaRPr>
          </a:p>
          <a:p>
            <a:r>
              <a:rPr lang="ru-RU" dirty="0" err="1">
                <a:latin typeface="Roboto-Regular"/>
              </a:rPr>
              <a:t>тихе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плесо</a:t>
            </a:r>
            <a:r>
              <a:rPr lang="ru-RU" sz="1050" dirty="0" smtClean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розпростер</a:t>
            </a:r>
            <a:r>
              <a:rPr lang="ru-RU" dirty="0">
                <a:latin typeface="Roboto-Regular"/>
              </a:rPr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32359"/>
            <a:ext cx="59912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21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52120" y="1923677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Roboto-Regular"/>
              </a:rPr>
              <a:t>Як </a:t>
            </a:r>
            <a:r>
              <a:rPr lang="ru-RU" dirty="0" err="1">
                <a:latin typeface="Roboto-Regular"/>
              </a:rPr>
              <a:t>волошки</a:t>
            </a:r>
            <a:r>
              <a:rPr lang="ru-RU" dirty="0">
                <a:latin typeface="Roboto-Regular"/>
              </a:rPr>
              <a:t>, </a:t>
            </a:r>
            <a:r>
              <a:rPr lang="ru-RU" dirty="0" err="1">
                <a:latin typeface="Roboto-Regular"/>
              </a:rPr>
              <a:t>голубий</a:t>
            </a:r>
            <a:r>
              <a:rPr lang="ru-RU" dirty="0">
                <a:latin typeface="Roboto-Regular"/>
              </a:rPr>
              <a:t>,</a:t>
            </a:r>
          </a:p>
          <a:p>
            <a:r>
              <a:rPr lang="ru-RU" dirty="0">
                <a:latin typeface="Roboto-Regular"/>
              </a:rPr>
              <a:t>у </a:t>
            </a:r>
            <a:r>
              <a:rPr lang="ru-RU" dirty="0" err="1">
                <a:latin typeface="Roboto-Regular"/>
              </a:rPr>
              <a:t>Дністер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впадає</a:t>
            </a:r>
            <a:r>
              <a:rPr lang="ru-RU" dirty="0">
                <a:latin typeface="Roboto-Regular"/>
              </a:rPr>
              <a:t> </a:t>
            </a:r>
            <a:r>
              <a:rPr lang="ru-RU" dirty="0" smtClean="0">
                <a:latin typeface="Roboto-Regular"/>
              </a:rPr>
              <a:t>….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79246"/>
            <a:ext cx="44100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51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20676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latin typeface="Roboto-Regular"/>
              </a:rPr>
              <a:t>Крізь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Донбас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>
                <a:latin typeface="Roboto-Regular"/>
              </a:rPr>
              <a:t>повз</a:t>
            </a:r>
            <a:r>
              <a:rPr lang="ru-RU" dirty="0">
                <a:latin typeface="Roboto-Regular"/>
              </a:rPr>
              <a:t> </a:t>
            </a:r>
            <a:r>
              <a:rPr lang="ru-RU" dirty="0" err="1" smtClean="0">
                <a:latin typeface="Roboto-Regular"/>
              </a:rPr>
              <a:t>терикони</a:t>
            </a:r>
            <a:endParaRPr lang="ru-RU" sz="1050" dirty="0">
              <a:latin typeface="Roboto-Regular"/>
            </a:endParaRPr>
          </a:p>
          <a:p>
            <a:r>
              <a:rPr lang="ru-RU" dirty="0" err="1">
                <a:latin typeface="Roboto-Regular"/>
              </a:rPr>
              <a:t>мчить</a:t>
            </a:r>
            <a:r>
              <a:rPr lang="ru-RU" dirty="0">
                <a:latin typeface="Roboto-Regular"/>
              </a:rPr>
              <a:t> </a:t>
            </a:r>
            <a:r>
              <a:rPr lang="ru-RU" dirty="0" smtClean="0">
                <a:latin typeface="Roboto-Regular"/>
              </a:rPr>
              <a:t>… </a:t>
            </a:r>
            <a:r>
              <a:rPr lang="ru-RU" dirty="0">
                <a:latin typeface="Roboto-Regular"/>
              </a:rPr>
              <a:t>без </a:t>
            </a:r>
            <a:r>
              <a:rPr lang="ru-RU" dirty="0" err="1">
                <a:latin typeface="Roboto-Regular"/>
              </a:rPr>
              <a:t>перепони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2946"/>
            <a:ext cx="52673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66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153"/>
            <a:ext cx="8388424" cy="55601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4008" y="2787774"/>
            <a:ext cx="936104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800" dirty="0" smtClean="0"/>
              <a:t>Кропивницький</a:t>
            </a:r>
            <a:endParaRPr lang="ru-RU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156176" y="2787774"/>
            <a:ext cx="936104" cy="2154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41560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0" y="0"/>
            <a:ext cx="8975012" cy="46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4102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6641</TotalTime>
  <Words>162</Words>
  <Application>Microsoft Office PowerPoint</Application>
  <PresentationFormat>Экран (16:9)</PresentationFormat>
  <Paragraphs>38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맑은 고딕</vt:lpstr>
      <vt:lpstr>Arial</vt:lpstr>
      <vt:lpstr>Arial Black</vt:lpstr>
      <vt:lpstr>Arial Unicode MS</vt:lpstr>
      <vt:lpstr>Roboto-Italic</vt:lpstr>
      <vt:lpstr>Roboto-Regular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205</cp:revision>
  <dcterms:created xsi:type="dcterms:W3CDTF">2016-12-05T23:26:54Z</dcterms:created>
  <dcterms:modified xsi:type="dcterms:W3CDTF">2021-04-04T22:29:11Z</dcterms:modified>
</cp:coreProperties>
</file>