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56" r:id="rId4"/>
    <p:sldId id="320" r:id="rId5"/>
    <p:sldId id="322" r:id="rId6"/>
    <p:sldId id="321" r:id="rId7"/>
    <p:sldId id="325" r:id="rId8"/>
    <p:sldId id="326" r:id="rId9"/>
    <p:sldId id="327" r:id="rId10"/>
    <p:sldId id="328" r:id="rId11"/>
    <p:sldId id="329" r:id="rId12"/>
    <p:sldId id="318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6666"/>
    <a:srgbClr val="EC771B"/>
    <a:srgbClr val="2A8663"/>
    <a:srgbClr val="FE51C2"/>
    <a:srgbClr val="D33530"/>
    <a:srgbClr val="FF62BC"/>
    <a:srgbClr val="FFF500"/>
    <a:srgbClr val="E663E2"/>
    <a:srgbClr val="F9A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2021-04-05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059582"/>
            <a:ext cx="7992888" cy="58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Вивчаємо минуле через мову</a:t>
            </a:r>
            <a:endParaRPr lang="uk-UA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3587"/>
            <a:ext cx="3434307" cy="493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кілька фактів </a:t>
            </a:r>
            <a:endParaRPr lang="uk-UA" dirty="0" smtClean="0"/>
          </a:p>
          <a:p>
            <a:pPr lvl="0"/>
            <a:r>
              <a:rPr lang="uk-UA" dirty="0" smtClean="0"/>
              <a:t>про </a:t>
            </a:r>
            <a:r>
              <a:rPr lang="uk-UA" dirty="0"/>
              <a:t>життя козаків.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87887" y="1697337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уважно читати, звертати </a:t>
            </a:r>
            <a:endParaRPr lang="uk-UA" dirty="0" smtClean="0"/>
          </a:p>
          <a:p>
            <a:pPr lvl="0"/>
            <a:r>
              <a:rPr lang="uk-UA" dirty="0" smtClean="0"/>
              <a:t>увагу </a:t>
            </a:r>
            <a:r>
              <a:rPr lang="uk-UA" dirty="0"/>
              <a:t>на деталі.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пояснювати значення </a:t>
            </a:r>
            <a:endParaRPr lang="uk-UA" dirty="0" smtClean="0"/>
          </a:p>
          <a:p>
            <a:pPr lvl="0"/>
            <a:r>
              <a:rPr lang="uk-UA" dirty="0" smtClean="0"/>
              <a:t>незнайомих </a:t>
            </a:r>
            <a:r>
              <a:rPr lang="uk-UA" dirty="0"/>
              <a:t>слів.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45046" y="3795498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працювати за планом у групі.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3478"/>
            <a:ext cx="2281024" cy="22810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2715766"/>
            <a:ext cx="540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116-літній </a:t>
            </a:r>
            <a:r>
              <a:rPr lang="ru-RU" sz="1400" dirty="0" err="1"/>
              <a:t>інформатор</a:t>
            </a:r>
            <a:r>
              <a:rPr lang="ru-RU" sz="1400" dirty="0"/>
              <a:t> </a:t>
            </a:r>
            <a:r>
              <a:rPr lang="ru-RU" sz="1400" dirty="0" err="1" smtClean="0"/>
              <a:t>Дмитра</a:t>
            </a:r>
            <a:r>
              <a:rPr lang="ru-RU" sz="1400" dirty="0" smtClean="0"/>
              <a:t> </a:t>
            </a:r>
            <a:r>
              <a:rPr lang="ru-RU" sz="1400" dirty="0" err="1" smtClean="0"/>
              <a:t>Яворницького</a:t>
            </a:r>
            <a:r>
              <a:rPr lang="ru-RU" sz="1400" dirty="0" smtClean="0"/>
              <a:t> </a:t>
            </a:r>
            <a:r>
              <a:rPr lang="ru-RU" sz="1400" dirty="0"/>
              <a:t>– </a:t>
            </a:r>
            <a:r>
              <a:rPr lang="ru-RU" sz="1400" dirty="0" err="1" smtClean="0"/>
              <a:t>Іван</a:t>
            </a:r>
            <a:r>
              <a:rPr lang="ru-RU" sz="1400" dirty="0" smtClean="0"/>
              <a:t> </a:t>
            </a:r>
            <a:r>
              <a:rPr lang="ru-RU" sz="1400" dirty="0" err="1"/>
              <a:t>Розсолода</a:t>
            </a:r>
            <a:r>
              <a:rPr lang="ru-RU" sz="1400" dirty="0"/>
              <a:t>. </a:t>
            </a:r>
            <a:r>
              <a:rPr lang="ru-RU" sz="1400" dirty="0" err="1"/>
              <a:t>Ілюстрація</a:t>
            </a:r>
            <a:r>
              <a:rPr lang="ru-RU" sz="1400" dirty="0"/>
              <a:t> з </a:t>
            </a:r>
            <a:r>
              <a:rPr lang="ru-RU" sz="1400" dirty="0" err="1"/>
              <a:t>Частини</a:t>
            </a:r>
            <a:r>
              <a:rPr lang="ru-RU" sz="1400" dirty="0"/>
              <a:t> ІІ </a:t>
            </a:r>
            <a:r>
              <a:rPr lang="ru-RU" sz="1400" dirty="0" err="1"/>
              <a:t>першого</a:t>
            </a:r>
            <a:r>
              <a:rPr lang="ru-RU" sz="1400" dirty="0"/>
              <a:t> </a:t>
            </a:r>
            <a:r>
              <a:rPr lang="ru-RU" sz="1400" dirty="0" err="1"/>
              <a:t>видання</a:t>
            </a:r>
            <a:r>
              <a:rPr lang="ru-RU" sz="1400" dirty="0"/>
              <a:t> </a:t>
            </a:r>
            <a:r>
              <a:rPr lang="ru-RU" sz="1400" dirty="0" err="1"/>
              <a:t>двотомника</a:t>
            </a:r>
            <a:r>
              <a:rPr lang="ru-RU" sz="1400" dirty="0"/>
              <a:t> </a:t>
            </a:r>
            <a:r>
              <a:rPr lang="ru-RU" sz="1400" dirty="0" err="1"/>
              <a:t>Дмитра</a:t>
            </a:r>
            <a:r>
              <a:rPr lang="ru-RU" sz="1400" dirty="0"/>
              <a:t> </a:t>
            </a:r>
            <a:r>
              <a:rPr lang="ru-RU" sz="1400" dirty="0" err="1"/>
              <a:t>Яворницького</a:t>
            </a:r>
            <a:r>
              <a:rPr lang="ru-RU" sz="1400" dirty="0"/>
              <a:t> "</a:t>
            </a:r>
            <a:r>
              <a:rPr lang="ru-RU" sz="1400" dirty="0" err="1"/>
              <a:t>Запорожжя</a:t>
            </a:r>
            <a:r>
              <a:rPr lang="ru-RU" sz="1400" dirty="0"/>
              <a:t> в </a:t>
            </a:r>
            <a:r>
              <a:rPr lang="ru-RU" sz="1400" dirty="0" err="1"/>
              <a:t>залишках</a:t>
            </a:r>
            <a:r>
              <a:rPr lang="ru-RU" sz="1400" dirty="0"/>
              <a:t> </a:t>
            </a:r>
            <a:r>
              <a:rPr lang="ru-RU" sz="1400" dirty="0" err="1"/>
              <a:t>старовини</a:t>
            </a:r>
            <a:r>
              <a:rPr lang="ru-RU" sz="1400" dirty="0"/>
              <a:t> і </a:t>
            </a:r>
            <a:r>
              <a:rPr lang="ru-RU" sz="1400" dirty="0" err="1"/>
              <a:t>переказах</a:t>
            </a:r>
            <a:r>
              <a:rPr lang="ru-RU" sz="1400" dirty="0"/>
              <a:t> </a:t>
            </a:r>
            <a:endParaRPr lang="ru-RU" sz="1400" dirty="0" smtClean="0"/>
          </a:p>
          <a:p>
            <a:r>
              <a:rPr lang="ru-RU" sz="1400" dirty="0" smtClean="0"/>
              <a:t>народу</a:t>
            </a:r>
            <a:r>
              <a:rPr lang="ru-RU" sz="1400" dirty="0"/>
              <a:t>" – 1888.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7" y="31199"/>
            <a:ext cx="3096344" cy="509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25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62" y="0"/>
            <a:ext cx="7862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66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0"/>
            <a:ext cx="7488832" cy="486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51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73" y="0"/>
            <a:ext cx="767925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25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04" y="0"/>
            <a:ext cx="76435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011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7344816" cy="482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9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73" y="0"/>
            <a:ext cx="741405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958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-9498"/>
            <a:ext cx="3816424" cy="50604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5486"/>
            <a:ext cx="2963858" cy="48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3280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6596</TotalTime>
  <Words>108</Words>
  <Application>Microsoft Office PowerPoint</Application>
  <PresentationFormat>Экран (16:9)</PresentationFormat>
  <Paragraphs>16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209</cp:revision>
  <dcterms:created xsi:type="dcterms:W3CDTF">2016-12-05T23:26:54Z</dcterms:created>
  <dcterms:modified xsi:type="dcterms:W3CDTF">2021-04-04T23:23:15Z</dcterms:modified>
</cp:coreProperties>
</file>