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297" r:id="rId6"/>
    <p:sldId id="298" r:id="rId7"/>
    <p:sldId id="305" r:id="rId8"/>
    <p:sldId id="304" r:id="rId9"/>
    <p:sldId id="303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ЯК </a:t>
            </a:r>
            <a:r>
              <a:rPr lang="uk-UA" sz="2400" b="1" dirty="0">
                <a:latin typeface="+mn-lt"/>
              </a:rPr>
              <a:t>МИ </a:t>
            </a:r>
            <a:r>
              <a:rPr lang="uk-UA" sz="2400" b="1" dirty="0" smtClean="0">
                <a:latin typeface="+mn-lt"/>
              </a:rPr>
              <a:t>ЧУЄМО</a:t>
            </a:r>
            <a:r>
              <a:rPr lang="uk-UA" sz="2400" b="1" dirty="0">
                <a:latin typeface="+mn-lt"/>
              </a:rPr>
              <a:t>?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140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Які звуки ми чуємо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 можуть звуки </a:t>
            </a:r>
          </a:p>
          <a:p>
            <a:r>
              <a:rPr lang="uk-UA" sz="2400" b="1" dirty="0" smtClean="0"/>
              <a:t>бути небезпечними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</a:t>
            </a:r>
            <a:r>
              <a:rPr lang="uk-UA" sz="2400" b="1" dirty="0" smtClean="0"/>
              <a:t>піклуватися </a:t>
            </a:r>
          </a:p>
          <a:p>
            <a:r>
              <a:rPr lang="uk-UA" sz="2400" b="1" dirty="0" smtClean="0"/>
              <a:t>про вуха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145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Будова </a:t>
            </a:r>
            <a:r>
              <a:rPr lang="uk-UA" sz="2400" b="1" dirty="0" smtClean="0"/>
              <a:t>вуха. Як ми чуємо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Які звуки ми чуємо</a:t>
            </a:r>
            <a:endParaRPr lang="en-US" altLang="ko-KR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234501"/>
            <a:ext cx="1800200" cy="14726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9625" y="1203598"/>
            <a:ext cx="57606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високі               голосні          приголосні             </a:t>
            </a:r>
            <a:r>
              <a:rPr lang="uk-UA" sz="2000" dirty="0" err="1" smtClean="0"/>
              <a:t>мовні</a:t>
            </a:r>
            <a:r>
              <a:rPr lang="uk-UA" sz="2000" dirty="0" smtClean="0"/>
              <a:t>              низькі               писк         </a:t>
            </a:r>
            <a:r>
              <a:rPr lang="uk-UA" sz="2000" dirty="0"/>
              <a:t> крик </a:t>
            </a:r>
            <a:r>
              <a:rPr lang="uk-UA" sz="2000" dirty="0" smtClean="0"/>
              <a:t>       крик            тихі      </a:t>
            </a:r>
            <a:r>
              <a:rPr lang="uk-UA" sz="2000" dirty="0"/>
              <a:t>неприємні </a:t>
            </a:r>
            <a:r>
              <a:rPr lang="uk-UA" sz="2000" dirty="0" smtClean="0"/>
              <a:t>    гарчання               свист       шепіт спів              дзижчання                   булькотіння клацання                    рипіння           плач          стогін       </a:t>
            </a:r>
            <a:r>
              <a:rPr lang="uk-UA" sz="2000" dirty="0"/>
              <a:t>нявчання </a:t>
            </a:r>
            <a:r>
              <a:rPr lang="uk-UA" sz="2000" dirty="0" smtClean="0"/>
              <a:t>         скреготіння приємні              лагідні                солодкі                     плюскіт        шумні           немовні 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860032" y="555526"/>
            <a:ext cx="3602193" cy="648072"/>
          </a:xfrm>
        </p:spPr>
        <p:txBody>
          <a:bodyPr/>
          <a:lstStyle/>
          <a:p>
            <a:r>
              <a:rPr lang="uk-UA" sz="2800" b="1" dirty="0" smtClean="0"/>
              <a:t>Будова </a:t>
            </a:r>
            <a:r>
              <a:rPr lang="uk-UA" sz="2800" b="1" dirty="0" smtClean="0"/>
              <a:t>вуха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87555"/>
            <a:ext cx="3960440" cy="435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Чи можуть звуки бути небезпечними</a:t>
            </a:r>
            <a:endParaRPr lang="en-US" altLang="ko-KR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36" y="1635646"/>
            <a:ext cx="8843144" cy="176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4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Як </a:t>
            </a:r>
            <a:r>
              <a:rPr lang="uk-UA" sz="2800" b="1" dirty="0" smtClean="0"/>
              <a:t>доглядати за вухами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913" y="1176926"/>
            <a:ext cx="2592288" cy="12487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46" y="1275606"/>
            <a:ext cx="936104" cy="1404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30664" y="1131590"/>
            <a:ext cx="4248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Правильно чистити.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Берегти від вітру.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Уникати потрапляння води.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Не засовувати гострі предмети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(і взагалі будь-які сторонні </a:t>
            </a:r>
          </a:p>
          <a:p>
            <a:r>
              <a:rPr lang="uk-UA" dirty="0" smtClean="0"/>
              <a:t>предмети).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Правильно </a:t>
            </a:r>
            <a:r>
              <a:rPr lang="uk-UA" dirty="0" err="1" smtClean="0"/>
              <a:t>сяка́тися</a:t>
            </a:r>
            <a:r>
              <a:rPr lang="uk-UA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Звернутися до лікаря, якщо вуха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uk-UA" dirty="0" smtClean="0"/>
              <a:t>болять.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29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699542"/>
            <a:ext cx="2913424" cy="389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з яких частин складається </a:t>
            </a:r>
            <a:endParaRPr lang="uk-UA" dirty="0" smtClean="0"/>
          </a:p>
          <a:p>
            <a:pPr lvl="0"/>
            <a:r>
              <a:rPr lang="uk-UA" dirty="0" smtClean="0"/>
              <a:t>вухо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те, як </a:t>
            </a:r>
            <a:endParaRPr lang="uk-UA" dirty="0" smtClean="0"/>
          </a:p>
          <a:p>
            <a:pPr lvl="0"/>
            <a:r>
              <a:rPr lang="uk-UA" dirty="0" smtClean="0"/>
              <a:t>ми </a:t>
            </a:r>
            <a:r>
              <a:rPr lang="uk-UA" dirty="0"/>
              <a:t>чуємо.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які звуки є </a:t>
            </a:r>
            <a:endParaRPr lang="uk-UA" dirty="0" smtClean="0"/>
          </a:p>
          <a:p>
            <a:pPr lvl="0"/>
            <a:r>
              <a:rPr lang="uk-UA" dirty="0" smtClean="0"/>
              <a:t>небезпечними </a:t>
            </a:r>
            <a:r>
              <a:rPr lang="uk-UA" dirty="0"/>
              <a:t>для людини.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373" y="3899252"/>
            <a:ext cx="40025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піклуватися про свої </a:t>
            </a:r>
            <a:r>
              <a:rPr lang="uk-UA" dirty="0" smtClean="0"/>
              <a:t>вуха.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173</Words>
  <Application>Microsoft Office PowerPoint</Application>
  <PresentationFormat>Экран (16:9)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117</cp:revision>
  <dcterms:created xsi:type="dcterms:W3CDTF">2016-12-05T23:26:54Z</dcterms:created>
  <dcterms:modified xsi:type="dcterms:W3CDTF">2020-09-26T16:39:18Z</dcterms:modified>
</cp:coreProperties>
</file>