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0" r:id="rId5"/>
    <p:sldId id="297" r:id="rId6"/>
    <p:sldId id="287" r:id="rId7"/>
    <p:sldId id="305" r:id="rId8"/>
    <p:sldId id="298" r:id="rId9"/>
    <p:sldId id="304" r:id="rId10"/>
    <p:sldId id="303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>
                <a:latin typeface="+mn-lt"/>
              </a:rPr>
              <a:t>МОЇ ПОМІЧНИКИ В ПІЗНАННІ СВІТУ.</a:t>
            </a:r>
            <a:r>
              <a:rPr lang="uk-UA" sz="2400" dirty="0">
                <a:latin typeface="+mn-lt"/>
              </a:rPr>
              <a:t> </a:t>
            </a:r>
            <a:endParaRPr lang="uk-UA" sz="2400" dirty="0" smtClean="0">
              <a:latin typeface="+mn-lt"/>
            </a:endParaRPr>
          </a:p>
          <a:p>
            <a:r>
              <a:rPr lang="uk-UA" sz="2400" b="1" dirty="0" smtClean="0">
                <a:latin typeface="+mn-lt"/>
              </a:rPr>
              <a:t>ЯК </a:t>
            </a:r>
            <a:r>
              <a:rPr lang="uk-UA" sz="2400" b="1" dirty="0">
                <a:latin typeface="+mn-lt"/>
              </a:rPr>
              <a:t>МИ БАЧИМО?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Чому наше тіло </a:t>
            </a:r>
          </a:p>
          <a:p>
            <a:r>
              <a:rPr lang="uk-UA" sz="2400" b="1" dirty="0" smtClean="0"/>
              <a:t>дивовижне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140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 чого складається око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0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ми бачимо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003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Яку роль </a:t>
            </a:r>
          </a:p>
          <a:p>
            <a:r>
              <a:rPr lang="uk-UA" sz="2400" b="1" dirty="0" smtClean="0"/>
              <a:t>відіграють органи чуття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Тема місяця, тема тижня, питання тижня</a:t>
            </a:r>
            <a:endParaRPr lang="en-US" altLang="ko-KR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7574"/>
            <a:ext cx="7919517" cy="324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591789" y="2355726"/>
            <a:ext cx="3261138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Які внутрішні органи людини ви можете назвати?</a:t>
            </a:r>
            <a:endParaRPr lang="en-US" altLang="ko-KR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435"/>
            <a:ext cx="3456384" cy="499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267494"/>
            <a:ext cx="8424936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Що ми бачимо?</a:t>
            </a:r>
            <a:endParaRPr lang="en-US" altLang="ko-KR" sz="2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250539"/>
            <a:ext cx="1923107" cy="12630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771550"/>
            <a:ext cx="5976664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великий          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прозорий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високий        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маленький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трикутний         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худий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зелений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низький           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далекий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красивий 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потворний              світлий          близький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темний          яскравий       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круглий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товстий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тьмяний кольоровий                 чорно-білий  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фіолетовий                                     квадратний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2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Будова ока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01" y="771550"/>
            <a:ext cx="7128792" cy="406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Як ми бачимо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085" y="771550"/>
            <a:ext cx="6772424" cy="413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29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915566"/>
            <a:ext cx="2795403" cy="364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 зовнішніх і внутрішніх органів людини.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46608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людина пізнає світ за допомогою органів чуття.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будову </a:t>
            </a:r>
            <a:r>
              <a:rPr lang="uk-UA" dirty="0" smtClean="0"/>
              <a:t>ока й те, як людина бачить.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373" y="3899252"/>
            <a:ext cx="40025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піклуватися про свої очі.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1618</TotalTime>
  <Words>153</Words>
  <Application>Microsoft Office PowerPoint</Application>
  <PresentationFormat>Экран (16:9)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115</cp:revision>
  <dcterms:created xsi:type="dcterms:W3CDTF">2016-12-05T23:26:54Z</dcterms:created>
  <dcterms:modified xsi:type="dcterms:W3CDTF">2020-09-26T14:59:15Z</dcterms:modified>
</cp:coreProperties>
</file>