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1"/>
  </p:notesMasterIdLst>
  <p:handoutMasterIdLst>
    <p:handoutMasterId r:id="rId12"/>
  </p:handoutMasterIdLst>
  <p:sldIdLst>
    <p:sldId id="299" r:id="rId4"/>
    <p:sldId id="300" r:id="rId5"/>
    <p:sldId id="297" r:id="rId6"/>
    <p:sldId id="287" r:id="rId7"/>
    <p:sldId id="298" r:id="rId8"/>
    <p:sldId id="303" r:id="rId9"/>
    <p:sldId id="292" r:id="rId1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2020-09-26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2020-09-26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sz="2400" b="1" dirty="0" smtClean="0">
                <a:latin typeface="+mn-lt"/>
              </a:rPr>
              <a:t>ЧОМУ </a:t>
            </a:r>
            <a:r>
              <a:rPr lang="uk-UA" sz="2400" b="1" dirty="0">
                <a:latin typeface="+mn-lt"/>
              </a:rPr>
              <a:t>МИ </a:t>
            </a:r>
            <a:r>
              <a:rPr lang="uk-UA" sz="2400" b="1" dirty="0" smtClean="0">
                <a:latin typeface="+mn-lt"/>
              </a:rPr>
              <a:t>БАЧИМО </a:t>
            </a:r>
          </a:p>
          <a:p>
            <a:r>
              <a:rPr lang="uk-UA" sz="2400" b="1" dirty="0" smtClean="0">
                <a:latin typeface="+mn-lt"/>
              </a:rPr>
              <a:t>ВІДОБРАЖЕННЯ </a:t>
            </a:r>
          </a:p>
          <a:p>
            <a:r>
              <a:rPr lang="uk-UA" sz="2400" b="1" dirty="0" smtClean="0">
                <a:latin typeface="+mn-lt"/>
              </a:rPr>
              <a:t>У ДЗЕРКАЛІ?</a:t>
            </a:r>
            <a:endParaRPr lang="en-US" altLang="ko-KR" sz="2400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87261" y="835642"/>
            <a:ext cx="3228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Створюємо карту </a:t>
            </a:r>
          </a:p>
          <a:p>
            <a:r>
              <a:rPr lang="uk-UA" sz="2400" b="1" dirty="0" smtClean="0"/>
              <a:t>понять «Що ми </a:t>
            </a:r>
          </a:p>
          <a:p>
            <a:r>
              <a:rPr lang="uk-UA" sz="2400" b="1" dirty="0" smtClean="0"/>
              <a:t>знаємо про світло»</a:t>
            </a:r>
            <a:endParaRPr lang="uk-UA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487261" y="2732879"/>
            <a:ext cx="3228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Вивчаємо дзеркало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86814" y="2670175"/>
            <a:ext cx="32336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Проводимо досліди</a:t>
            </a:r>
            <a:endParaRPr lang="uk-UA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675242" y="835642"/>
            <a:ext cx="30030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Розрізняємо </a:t>
            </a:r>
          </a:p>
          <a:p>
            <a:r>
              <a:rPr lang="uk-UA" sz="2400" b="1" dirty="0" smtClean="0"/>
              <a:t>природні і штучні </a:t>
            </a:r>
          </a:p>
          <a:p>
            <a:r>
              <a:rPr lang="uk-UA" sz="2400" b="1" dirty="0" smtClean="0"/>
              <a:t>джерела світла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08520" y="483518"/>
            <a:ext cx="9144000" cy="288032"/>
          </a:xfrm>
        </p:spPr>
        <p:txBody>
          <a:bodyPr/>
          <a:lstStyle/>
          <a:p>
            <a:pPr lvl="0"/>
            <a:r>
              <a:rPr lang="uk-UA" altLang="ko-KR" sz="2800" b="1" dirty="0" smtClean="0"/>
              <a:t>Створюємо карту понять</a:t>
            </a:r>
            <a:endParaRPr lang="en-US" altLang="ko-KR" sz="28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3085" y="1275606"/>
            <a:ext cx="8642481" cy="2799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826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23528" y="267494"/>
            <a:ext cx="7953335" cy="288032"/>
          </a:xfrm>
        </p:spPr>
        <p:txBody>
          <a:bodyPr/>
          <a:lstStyle/>
          <a:p>
            <a:pPr lvl="0"/>
            <a:r>
              <a:rPr lang="uk-UA" altLang="ko-KR" sz="2000" b="1" dirty="0" smtClean="0"/>
              <a:t>Природні і штучні джерела світла</a:t>
            </a:r>
            <a:endParaRPr lang="en-US" altLang="ko-KR" sz="20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12" y="699542"/>
            <a:ext cx="8331167" cy="408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160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648072"/>
          </a:xfrm>
        </p:spPr>
        <p:txBody>
          <a:bodyPr/>
          <a:lstStyle/>
          <a:p>
            <a:r>
              <a:rPr lang="uk-UA" sz="2800" b="1" dirty="0" smtClean="0"/>
              <a:t>Як поверхні відбивають світло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53298" y="2288986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solidFill>
                  <a:schemeClr val="bg1"/>
                </a:solidFill>
              </a:rPr>
              <a:t>!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8275" y="900112"/>
            <a:ext cx="6267450" cy="334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214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366928"/>
          </a:xfrm>
        </p:spPr>
        <p:txBody>
          <a:bodyPr/>
          <a:lstStyle/>
          <a:p>
            <a:r>
              <a:rPr lang="uk-UA" altLang="ko-KR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Думаємо. Пишемо. Обговорюємо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33737" y="1376066"/>
            <a:ext cx="3661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solidFill>
                  <a:schemeClr val="bg1"/>
                </a:solidFill>
              </a:rPr>
              <a:t>.</a:t>
            </a: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848" y="699542"/>
            <a:ext cx="2615555" cy="3614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45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890181" y="-1412268"/>
            <a:ext cx="78618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2348" y="545613"/>
            <a:ext cx="4082856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складати карту понять. 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01329" y="1554530"/>
            <a:ext cx="4335058" cy="83099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sz="1600" dirty="0"/>
              <a:t>Я знаю, що таке джерело світла, можу </a:t>
            </a:r>
            <a:endParaRPr lang="uk-UA" sz="1600" dirty="0" smtClean="0"/>
          </a:p>
          <a:p>
            <a:pPr lvl="0"/>
            <a:r>
              <a:rPr lang="uk-UA" sz="1600" dirty="0" smtClean="0"/>
              <a:t>пояснити </a:t>
            </a:r>
            <a:r>
              <a:rPr lang="uk-UA" sz="1600" dirty="0"/>
              <a:t>різницю між штучним і </a:t>
            </a:r>
            <a:endParaRPr lang="uk-UA" sz="1600" dirty="0" smtClean="0"/>
          </a:p>
          <a:p>
            <a:pPr lvl="0"/>
            <a:r>
              <a:rPr lang="uk-UA" sz="1600" dirty="0" smtClean="0"/>
              <a:t>природним </a:t>
            </a:r>
            <a:r>
              <a:rPr lang="uk-UA" sz="1600" dirty="0"/>
              <a:t>джерелом світла.</a:t>
            </a:r>
            <a:endParaRPr lang="ru-RU" sz="1600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73577" y="2616138"/>
            <a:ext cx="392217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чому ми бачимо відображення у дзеркалі.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24185" y="3743879"/>
            <a:ext cx="3632192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вчуся проводити досліди і </a:t>
            </a:r>
            <a:endParaRPr lang="uk-UA" dirty="0" smtClean="0"/>
          </a:p>
          <a:p>
            <a:r>
              <a:rPr lang="uk-UA" dirty="0" smtClean="0"/>
              <a:t>фіксувати </a:t>
            </a:r>
            <a:r>
              <a:rPr lang="uk-UA" dirty="0"/>
              <a:t>їх результати.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1607</TotalTime>
  <Words>121</Words>
  <Application>Microsoft Office PowerPoint</Application>
  <PresentationFormat>Экран (16:9)</PresentationFormat>
  <Paragraphs>35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114</cp:revision>
  <dcterms:created xsi:type="dcterms:W3CDTF">2016-12-05T23:26:54Z</dcterms:created>
  <dcterms:modified xsi:type="dcterms:W3CDTF">2020-09-26T13:57:42Z</dcterms:modified>
</cp:coreProperties>
</file>