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304" r:id="rId6"/>
    <p:sldId id="297" r:id="rId7"/>
    <p:sldId id="287" r:id="rId8"/>
    <p:sldId id="30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ЯК ПОШИРЮЄТЬСЯ ЗВУК?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утворюється </a:t>
            </a:r>
          </a:p>
          <a:p>
            <a:r>
              <a:rPr lang="uk-UA" sz="2400" b="1" dirty="0" smtClean="0"/>
              <a:t>звук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утворюється </a:t>
            </a:r>
          </a:p>
          <a:p>
            <a:r>
              <a:rPr lang="uk-UA" sz="2400" b="1" dirty="0" smtClean="0"/>
              <a:t>луна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Проводимо досліди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003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поширюється </a:t>
            </a:r>
          </a:p>
          <a:p>
            <a:r>
              <a:rPr lang="uk-UA" sz="2400" b="1" dirty="0" smtClean="0"/>
              <a:t>звук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 smtClean="0"/>
              <a:t>Повторюємо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1563927"/>
            <a:ext cx="17565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Як </a:t>
            </a:r>
            <a:r>
              <a:rPr lang="uk-UA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піклуватися про вуха?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14" y="1110654"/>
            <a:ext cx="1664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Які звуки небезпечні?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50625" y="593327"/>
            <a:ext cx="1993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Як утворюється </a:t>
            </a:r>
            <a:r>
              <a:rPr lang="uk-UA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звук?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6819" y="2688433"/>
            <a:ext cx="1449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Як ми чуємо?</a:t>
            </a:r>
            <a:endParaRPr lang="ko-KR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Round Same Side Corner Rectangle 18"/>
          <p:cNvSpPr/>
          <p:nvPr/>
        </p:nvSpPr>
        <p:spPr>
          <a:xfrm>
            <a:off x="713977" y="3472747"/>
            <a:ext cx="1773895" cy="498260"/>
          </a:xfrm>
          <a:prstGeom prst="round2SameRect">
            <a:avLst>
              <a:gd name="adj1" fmla="val 30795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Round Same Side Corner Rectangle 19"/>
          <p:cNvSpPr/>
          <p:nvPr/>
        </p:nvSpPr>
        <p:spPr>
          <a:xfrm>
            <a:off x="2225119" y="2979336"/>
            <a:ext cx="1773895" cy="498260"/>
          </a:xfrm>
          <a:prstGeom prst="round2SameRect">
            <a:avLst>
              <a:gd name="adj1" fmla="val 3292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 Same Side Corner Rectangle 20"/>
          <p:cNvSpPr/>
          <p:nvPr/>
        </p:nvSpPr>
        <p:spPr>
          <a:xfrm>
            <a:off x="3736261" y="2485926"/>
            <a:ext cx="1773895" cy="498260"/>
          </a:xfrm>
          <a:prstGeom prst="round2SameRect">
            <a:avLst>
              <a:gd name="adj1" fmla="val 30795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 Same Side Corner Rectangle 22"/>
          <p:cNvSpPr/>
          <p:nvPr/>
        </p:nvSpPr>
        <p:spPr>
          <a:xfrm>
            <a:off x="5724128" y="1987666"/>
            <a:ext cx="1773895" cy="498260"/>
          </a:xfrm>
          <a:prstGeom prst="round2SameRect">
            <a:avLst>
              <a:gd name="adj1" fmla="val 32928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31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 algn="l"/>
            <a:r>
              <a:rPr lang="uk-UA" sz="2800" b="1" dirty="0" smtClean="0"/>
              <a:t>	Про німфу </a:t>
            </a:r>
            <a:r>
              <a:rPr lang="uk-UA" sz="2800" b="1" dirty="0" err="1" smtClean="0"/>
              <a:t>Ехо</a:t>
            </a:r>
            <a:endParaRPr lang="uk-UA" sz="2800" b="1" dirty="0" smtClean="0"/>
          </a:p>
          <a:p>
            <a:pPr lvl="0" algn="l"/>
            <a:r>
              <a:rPr lang="uk-UA" altLang="ko-KR" sz="2000" dirty="0" smtClean="0"/>
              <a:t>	(</a:t>
            </a:r>
            <a:r>
              <a:rPr lang="uk-UA" altLang="ko-KR" sz="2000" dirty="0"/>
              <a:t>д</a:t>
            </a:r>
            <a:r>
              <a:rPr lang="uk-UA" altLang="ko-KR" sz="2000" dirty="0" smtClean="0"/>
              <a:t>авньогрецький міф)</a:t>
            </a:r>
            <a:endParaRPr lang="en-US" altLang="ko-KR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0"/>
            <a:ext cx="3720455" cy="44822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4299942"/>
            <a:ext cx="38164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Тарас Шевченко. Нарцис і </a:t>
            </a:r>
            <a:r>
              <a:rPr lang="uk-UA" dirty="0" err="1" smtClean="0"/>
              <a:t>Ехо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131590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Богиня Гера покарала німфу </a:t>
            </a:r>
            <a:r>
              <a:rPr lang="uk-UA" dirty="0" err="1"/>
              <a:t>Ехо</a:t>
            </a:r>
            <a:r>
              <a:rPr lang="uk-UA" dirty="0"/>
              <a:t> за </a:t>
            </a:r>
            <a:endParaRPr lang="uk-UA" dirty="0" smtClean="0"/>
          </a:p>
          <a:p>
            <a:r>
              <a:rPr lang="uk-UA" dirty="0" smtClean="0"/>
              <a:t>балакучість</a:t>
            </a:r>
            <a:r>
              <a:rPr lang="uk-UA" dirty="0"/>
              <a:t>.  Вона позбавила німфу </a:t>
            </a:r>
            <a:endParaRPr lang="uk-UA" dirty="0" smtClean="0"/>
          </a:p>
          <a:p>
            <a:r>
              <a:rPr lang="uk-UA" dirty="0" smtClean="0"/>
              <a:t>здатності </a:t>
            </a:r>
            <a:r>
              <a:rPr lang="uk-UA" dirty="0"/>
              <a:t>починати розмову першою. </a:t>
            </a:r>
            <a:endParaRPr lang="ru-RU" dirty="0"/>
          </a:p>
          <a:p>
            <a:r>
              <a:rPr lang="uk-UA" dirty="0"/>
              <a:t>Якось </a:t>
            </a:r>
            <a:r>
              <a:rPr lang="uk-UA" dirty="0" err="1"/>
              <a:t>Ехо</a:t>
            </a:r>
            <a:r>
              <a:rPr lang="uk-UA" dirty="0"/>
              <a:t> зустріла у лісі красеня </a:t>
            </a:r>
            <a:endParaRPr lang="uk-UA" dirty="0" smtClean="0"/>
          </a:p>
          <a:p>
            <a:r>
              <a:rPr lang="uk-UA" dirty="0" smtClean="0"/>
              <a:t>Нарциса і закохалася </a:t>
            </a:r>
            <a:r>
              <a:rPr lang="uk-UA" dirty="0"/>
              <a:t>в нього.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r>
              <a:rPr lang="uk-UA" dirty="0"/>
              <a:t> Але німфа не змогла допомогти йому, </a:t>
            </a:r>
            <a:r>
              <a:rPr lang="uk-UA" dirty="0" smtClean="0"/>
              <a:t>як </a:t>
            </a:r>
            <a:r>
              <a:rPr lang="uk-UA" dirty="0"/>
              <a:t>той заблукав у лісі — коли </a:t>
            </a:r>
            <a:endParaRPr lang="uk-UA" dirty="0" smtClean="0"/>
          </a:p>
          <a:p>
            <a:r>
              <a:rPr lang="uk-UA" dirty="0" smtClean="0"/>
              <a:t>Нарцис </a:t>
            </a:r>
            <a:r>
              <a:rPr lang="uk-UA" dirty="0"/>
              <a:t>кричав, шукаючи дорогу, </a:t>
            </a:r>
            <a:r>
              <a:rPr lang="uk-UA" dirty="0" err="1"/>
              <a:t>Ехо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лише </a:t>
            </a:r>
            <a:r>
              <a:rPr lang="uk-UA" dirty="0"/>
              <a:t>повторювала його слова.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411510"/>
            <a:ext cx="5184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Побачивши її, Нарцис лишився байдужим, </a:t>
            </a:r>
            <a:endParaRPr lang="uk-UA" dirty="0" smtClean="0"/>
          </a:p>
          <a:p>
            <a:r>
              <a:rPr lang="uk-UA" dirty="0" smtClean="0"/>
              <a:t>і </a:t>
            </a:r>
            <a:r>
              <a:rPr lang="uk-UA" dirty="0" err="1"/>
              <a:t>Ехо</a:t>
            </a:r>
            <a:r>
              <a:rPr lang="uk-UA" dirty="0"/>
              <a:t> померла від нерозділеного кохання – </a:t>
            </a:r>
            <a:endParaRPr lang="uk-UA" dirty="0" smtClean="0"/>
          </a:p>
          <a:p>
            <a:r>
              <a:rPr lang="uk-UA" dirty="0" smtClean="0"/>
              <a:t>вона </a:t>
            </a:r>
            <a:r>
              <a:rPr lang="uk-UA" dirty="0"/>
              <a:t>марніла, </a:t>
            </a:r>
            <a:r>
              <a:rPr lang="uk-UA" dirty="0" err="1"/>
              <a:t>худла</a:t>
            </a:r>
            <a:r>
              <a:rPr lang="uk-UA" dirty="0"/>
              <a:t>, аж поки від неї </a:t>
            </a:r>
            <a:endParaRPr lang="uk-UA" dirty="0" smtClean="0"/>
          </a:p>
          <a:p>
            <a:r>
              <a:rPr lang="uk-UA" dirty="0" smtClean="0"/>
              <a:t>залишився </a:t>
            </a:r>
            <a:r>
              <a:rPr lang="uk-UA" dirty="0"/>
              <a:t>тільки голос. 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  <a:p>
            <a:r>
              <a:rPr lang="uk-UA" dirty="0"/>
              <a:t>За байдужість до </a:t>
            </a:r>
            <a:r>
              <a:rPr lang="uk-UA" dirty="0" err="1"/>
              <a:t>німфи</a:t>
            </a:r>
            <a:r>
              <a:rPr lang="uk-UA" dirty="0"/>
              <a:t> богиня кохання </a:t>
            </a:r>
            <a:endParaRPr lang="uk-UA" dirty="0" smtClean="0"/>
          </a:p>
          <a:p>
            <a:r>
              <a:rPr lang="uk-UA" dirty="0" smtClean="0"/>
              <a:t>Афродіта </a:t>
            </a:r>
            <a:r>
              <a:rPr lang="uk-UA" dirty="0"/>
              <a:t>покарала </a:t>
            </a:r>
            <a:r>
              <a:rPr lang="uk-UA" dirty="0" smtClean="0"/>
              <a:t>Нарциса. Якось</a:t>
            </a:r>
            <a:r>
              <a:rPr lang="uk-UA" dirty="0"/>
              <a:t>, </a:t>
            </a:r>
            <a:endParaRPr lang="uk-UA" dirty="0" smtClean="0"/>
          </a:p>
          <a:p>
            <a:r>
              <a:rPr lang="uk-UA" dirty="0" smtClean="0"/>
              <a:t>стомившись </a:t>
            </a:r>
            <a:r>
              <a:rPr lang="uk-UA" dirty="0"/>
              <a:t>на полюванні, він </a:t>
            </a:r>
            <a:r>
              <a:rPr lang="uk-UA" dirty="0" err="1"/>
              <a:t>приліг</a:t>
            </a:r>
            <a:r>
              <a:rPr lang="uk-UA" dirty="0"/>
              <a:t> біля </a:t>
            </a:r>
            <a:endParaRPr lang="uk-UA" dirty="0" smtClean="0"/>
          </a:p>
          <a:p>
            <a:r>
              <a:rPr lang="uk-UA" dirty="0"/>
              <a:t>с</a:t>
            </a:r>
            <a:r>
              <a:rPr lang="uk-UA" dirty="0" smtClean="0"/>
              <a:t>трумка. Нарцис, побачивши </a:t>
            </a:r>
            <a:r>
              <a:rPr lang="uk-UA" dirty="0"/>
              <a:t>у </a:t>
            </a:r>
            <a:r>
              <a:rPr lang="uk-UA" dirty="0" smtClean="0"/>
              <a:t>воді </a:t>
            </a:r>
            <a:r>
              <a:rPr lang="uk-UA" dirty="0"/>
              <a:t>своє </a:t>
            </a:r>
            <a:endParaRPr lang="uk-UA" dirty="0" smtClean="0"/>
          </a:p>
          <a:p>
            <a:r>
              <a:rPr lang="uk-UA" dirty="0" smtClean="0"/>
              <a:t>відображення</a:t>
            </a:r>
            <a:r>
              <a:rPr lang="uk-UA" dirty="0"/>
              <a:t>, </a:t>
            </a:r>
            <a:r>
              <a:rPr lang="uk-UA" dirty="0" smtClean="0"/>
              <a:t>так </a:t>
            </a:r>
            <a:r>
              <a:rPr lang="uk-UA" dirty="0"/>
              <a:t>закохався у нього, що </a:t>
            </a:r>
            <a:endParaRPr lang="uk-UA" dirty="0" smtClean="0"/>
          </a:p>
          <a:p>
            <a:r>
              <a:rPr lang="uk-UA" dirty="0" smtClean="0"/>
              <a:t>не </a:t>
            </a:r>
            <a:r>
              <a:rPr lang="uk-UA" dirty="0"/>
              <a:t>зміг зрушити з місця і помер, </a:t>
            </a:r>
            <a:endParaRPr lang="uk-UA" dirty="0" smtClean="0"/>
          </a:p>
          <a:p>
            <a:r>
              <a:rPr lang="uk-UA" dirty="0" smtClean="0"/>
              <a:t>перетворившись </a:t>
            </a:r>
            <a:r>
              <a:rPr lang="uk-UA" dirty="0"/>
              <a:t>на </a:t>
            </a:r>
            <a:r>
              <a:rPr lang="uk-UA" dirty="0" smtClean="0"/>
              <a:t>квітку – нарцис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505956"/>
            <a:ext cx="384810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771550"/>
            <a:ext cx="2874413" cy="376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утворюється </a:t>
            </a:r>
            <a:endParaRPr lang="uk-UA" dirty="0" smtClean="0"/>
          </a:p>
          <a:p>
            <a:pPr lvl="0"/>
            <a:r>
              <a:rPr lang="uk-UA" dirty="0" smtClean="0"/>
              <a:t>звук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32348" y="1789043"/>
            <a:ext cx="433505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поширюється звук.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32348" y="2675456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показати, як утворити </a:t>
            </a:r>
            <a:endParaRPr lang="uk-UA" dirty="0" smtClean="0"/>
          </a:p>
          <a:p>
            <a:pPr lvl="0"/>
            <a:r>
              <a:rPr lang="uk-UA" dirty="0" smtClean="0"/>
              <a:t>нижчий </a:t>
            </a:r>
            <a:r>
              <a:rPr lang="uk-UA" dirty="0"/>
              <a:t>чи вищий звук.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185" y="3743879"/>
            <a:ext cx="363219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проводити досліди і </a:t>
            </a:r>
            <a:endParaRPr lang="uk-UA" dirty="0" smtClean="0"/>
          </a:p>
          <a:p>
            <a:r>
              <a:rPr lang="uk-UA" dirty="0" smtClean="0"/>
              <a:t>фіксувати </a:t>
            </a:r>
            <a:r>
              <a:rPr lang="uk-UA" dirty="0"/>
              <a:t>їх результати.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1665</TotalTime>
  <Words>166</Words>
  <Application>Microsoft Office PowerPoint</Application>
  <PresentationFormat>Экран (16:9)</PresentationFormat>
  <Paragraphs>58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119</cp:revision>
  <dcterms:created xsi:type="dcterms:W3CDTF">2016-12-05T23:26:54Z</dcterms:created>
  <dcterms:modified xsi:type="dcterms:W3CDTF">2020-09-26T20:16:07Z</dcterms:modified>
</cp:coreProperties>
</file>