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0" r:id="rId5"/>
    <p:sldId id="315" r:id="rId6"/>
    <p:sldId id="316" r:id="rId7"/>
    <p:sldId id="307" r:id="rId8"/>
    <p:sldId id="303" r:id="rId9"/>
    <p:sldId id="313" r:id="rId10"/>
    <p:sldId id="314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605676" y="2114550"/>
            <a:ext cx="4572000" cy="576064"/>
          </a:xfrm>
        </p:spPr>
        <p:txBody>
          <a:bodyPr/>
          <a:lstStyle/>
          <a:p>
            <a:r>
              <a:rPr lang="uk-UA" b="1" dirty="0" smtClean="0"/>
              <a:t>Подорожуємо </a:t>
            </a:r>
          </a:p>
          <a:p>
            <a:r>
              <a:rPr lang="uk-UA" b="1" dirty="0" smtClean="0"/>
              <a:t>поїздом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Ділимося </a:t>
            </a:r>
          </a:p>
          <a:p>
            <a:r>
              <a:rPr lang="uk-UA" sz="2400" b="1" dirty="0" smtClean="0"/>
              <a:t>враженнями від </a:t>
            </a:r>
          </a:p>
          <a:p>
            <a:r>
              <a:rPr lang="uk-UA" sz="2400" b="1" dirty="0" smtClean="0"/>
              <a:t>поїздки потягом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621344" y="2808260"/>
            <a:ext cx="2968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Знайомимося з історією поїздів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305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Працюємо </a:t>
            </a:r>
          </a:p>
          <a:p>
            <a:r>
              <a:rPr lang="uk-UA" sz="2400" b="1" dirty="0" smtClean="0"/>
              <a:t>з розкладом поїздів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840774"/>
            <a:ext cx="37799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Досліджуємо </a:t>
            </a:r>
          </a:p>
          <a:p>
            <a:r>
              <a:rPr lang="uk-UA" sz="2400" b="1" dirty="0" smtClean="0"/>
              <a:t>інформація на квитку. Вчимося купувати </a:t>
            </a:r>
          </a:p>
          <a:p>
            <a:r>
              <a:rPr lang="uk-UA" sz="2400" b="1" dirty="0" smtClean="0"/>
              <a:t>квитки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7744" y="267494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EC771B"/>
                </a:solidFill>
              </a:rPr>
              <a:t>Вивчаємо</a:t>
            </a:r>
            <a:r>
              <a:rPr lang="ru-RU" b="1" dirty="0" smtClean="0">
                <a:solidFill>
                  <a:srgbClr val="EC771B"/>
                </a:solidFill>
              </a:rPr>
              <a:t> </a:t>
            </a:r>
            <a:r>
              <a:rPr lang="ru-RU" b="1" dirty="0" err="1" smtClean="0">
                <a:solidFill>
                  <a:srgbClr val="EC771B"/>
                </a:solidFill>
              </a:rPr>
              <a:t>інформацію</a:t>
            </a:r>
            <a:r>
              <a:rPr lang="ru-RU" b="1" dirty="0" smtClean="0">
                <a:solidFill>
                  <a:srgbClr val="EC771B"/>
                </a:solidFill>
              </a:rPr>
              <a:t> на квитку 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843558"/>
            <a:ext cx="8677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05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3527"/>
            <a:ext cx="4968552" cy="507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5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7494"/>
            <a:ext cx="5201920" cy="39014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96136" y="55552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Шахтний дерев'яний </a:t>
            </a:r>
          </a:p>
          <a:p>
            <a:r>
              <a:rPr lang="uk-UA" dirty="0" smtClean="0"/>
              <a:t>рейковий шлях і вагонетка, Німеччина, XVI століття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6402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31113"/>
            <a:ext cx="6727478" cy="38583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96136" y="55552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Локомотив </a:t>
            </a:r>
            <a:r>
              <a:rPr lang="ru-RU" dirty="0"/>
              <a:t>«</a:t>
            </a:r>
            <a:r>
              <a:rPr lang="ru-RU" dirty="0" err="1"/>
              <a:t>Локомоушн</a:t>
            </a:r>
            <a:r>
              <a:rPr lang="ru-RU" dirty="0" smtClean="0"/>
              <a:t>», Велика </a:t>
            </a:r>
            <a:r>
              <a:rPr lang="ru-RU" dirty="0" err="1" smtClean="0"/>
              <a:t>Британія</a:t>
            </a:r>
            <a:r>
              <a:rPr lang="ru-RU" dirty="0" smtClean="0"/>
              <a:t>, 1825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5486"/>
            <a:ext cx="6696744" cy="44052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32240" y="55552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Локомотив, США, ХІХ </a:t>
            </a:r>
            <a:r>
              <a:rPr lang="ru-RU" dirty="0" err="1" smtClean="0"/>
              <a:t>століття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201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39502"/>
            <a:ext cx="7386603" cy="41044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2200" y="26749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Перший </a:t>
            </a:r>
            <a:r>
              <a:rPr lang="ru-RU" dirty="0" err="1" smtClean="0"/>
              <a:t>поїзд</a:t>
            </a:r>
            <a:r>
              <a:rPr lang="ru-RU" dirty="0" smtClean="0"/>
              <a:t> метро, </a:t>
            </a:r>
          </a:p>
          <a:p>
            <a:r>
              <a:rPr lang="ru-RU" dirty="0" smtClean="0"/>
              <a:t>Лондон, 1863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754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яка інформація міститься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залізничному квитку.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орієнтуватися в розкладі </a:t>
            </a:r>
            <a:endParaRPr lang="uk-UA" dirty="0" smtClean="0"/>
          </a:p>
          <a:p>
            <a:pPr lvl="0"/>
            <a:r>
              <a:rPr lang="uk-UA" dirty="0" smtClean="0"/>
              <a:t>поїздів</a:t>
            </a:r>
            <a:r>
              <a:rPr lang="uk-UA" dirty="0"/>
              <a:t>.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81309" y="2608083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порівняння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фото.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793595"/>
            <a:ext cx="40025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</a:t>
            </a:r>
            <a:r>
              <a:rPr lang="uk-UA" dirty="0" smtClean="0"/>
              <a:t>розповісти про </a:t>
            </a:r>
            <a:r>
              <a:rPr lang="uk-UA" smtClean="0"/>
              <a:t>свої </a:t>
            </a:r>
          </a:p>
          <a:p>
            <a:pPr lvl="0"/>
            <a:r>
              <a:rPr lang="uk-UA" smtClean="0"/>
              <a:t>враження.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</TotalTime>
  <Words>121</Words>
  <Application>Microsoft Office PowerPoint</Application>
  <PresentationFormat>Экран (16:9)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141</cp:revision>
  <dcterms:created xsi:type="dcterms:W3CDTF">2016-12-05T23:26:54Z</dcterms:created>
  <dcterms:modified xsi:type="dcterms:W3CDTF">2020-11-29T10:43:22Z</dcterms:modified>
</cp:coreProperties>
</file>