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99" r:id="rId4"/>
    <p:sldId id="300" r:id="rId5"/>
    <p:sldId id="306" r:id="rId6"/>
    <p:sldId id="303" r:id="rId7"/>
    <p:sldId id="307" r:id="rId8"/>
    <p:sldId id="308" r:id="rId9"/>
    <p:sldId id="309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Як поводитися на залізничному </a:t>
            </a:r>
          </a:p>
          <a:p>
            <a:r>
              <a:rPr lang="uk-UA" b="1" dirty="0" smtClean="0"/>
              <a:t>вокзалі та </a:t>
            </a:r>
          </a:p>
          <a:p>
            <a:r>
              <a:rPr lang="uk-UA" b="1" dirty="0" smtClean="0"/>
              <a:t>в аеропорту?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8" y="842649"/>
            <a:ext cx="3506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Пригадуємо правила поведінки </a:t>
            </a:r>
          </a:p>
          <a:p>
            <a:r>
              <a:rPr lang="uk-UA" sz="2400" b="1" dirty="0" smtClean="0"/>
              <a:t>в громадських місцях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21344" y="2808260"/>
            <a:ext cx="2968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Колективно створюємо плакат чи схему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305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Вчимося розуміти </a:t>
            </a:r>
          </a:p>
          <a:p>
            <a:r>
              <a:rPr lang="uk-UA" sz="2400" b="1" dirty="0" smtClean="0"/>
              <a:t>піктограми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42426" y="854788"/>
            <a:ext cx="3779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Ф</a:t>
            </a:r>
            <a:r>
              <a:rPr lang="uk-UA" sz="2400" b="1" dirty="0" smtClean="0"/>
              <a:t>ормулюємо правила поведінки на вокзалі </a:t>
            </a:r>
          </a:p>
          <a:p>
            <a:r>
              <a:rPr lang="uk-UA" sz="2400" b="1" dirty="0" smtClean="0"/>
              <a:t>та в аеропорту 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3651870"/>
            <a:ext cx="3960440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627534"/>
            <a:ext cx="4464496" cy="308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Громадське місце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це частина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частини) будь-якої будівлі, споруди,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яка доступна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або відкрита для населення вільно, чи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запрошення,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або за плату, постійно, періодично або час від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часу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тому числі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під'їзди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також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вулиці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підземні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переходи, стадіони.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67494"/>
            <a:ext cx="3496647" cy="437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7494"/>
            <a:ext cx="8424936" cy="3317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Основні правила поведінки у громадських місцях</a:t>
            </a:r>
            <a:endParaRPr lang="ru-RU" sz="2000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Не </a:t>
            </a: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кричати, не шуміти, не заважати іншим людям.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Виявляти ввічливість, допомагати тим, хто потребує допомоги (якщо це у ваших силах). Бути уважними до людей з обмеженими можливостями.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Дотримуватися чистоти – не смітити,  берегти зелені насадження.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Берегти суспільне і чуже майно.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Не робити негідних вчинків і оберігати від них друзів. Це означає: не ображати  інших, не брати чужих речей, не знущатися над тваринами і ін</a:t>
            </a:r>
            <a:r>
              <a:rPr lang="uk-UA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79712" y="411510"/>
            <a:ext cx="6552728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 smtClean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Що заборонено робити в </a:t>
            </a:r>
            <a:r>
              <a:rPr lang="uk-UA" b="1" dirty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громадських місцях</a:t>
            </a:r>
            <a:endParaRPr lang="ru-RU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7016" y="843558"/>
            <a:ext cx="8856984" cy="3259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Брати участь в будь-яких акціях, які порушують </a:t>
            </a:r>
            <a:r>
              <a:rPr lang="uk-UA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порядок.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Розпивати спиртні напої, палити, лихословити, грати в </a:t>
            </a:r>
            <a:r>
              <a:rPr lang="uk-UA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карти.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Займатися торгівлею і перепродажем.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Залізати </a:t>
            </a: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 підвали, на дахи, на залізничні вагони.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Їздити на підніжках громадського транспорту.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Самостійно купатися без супроводу дорослих.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Хуліганити, кидаючи каміння в проїжджаючий транспорт, накладати різні предмети на рейки.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Дітям до 16 років заборонено виїжджати на скутері на дорогу, а до 14 років – </a:t>
            </a:r>
            <a:endParaRPr lang="uk-UA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uk-UA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на </a:t>
            </a:r>
            <a:r>
              <a:rPr lang="uk-UA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велосипеді.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022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771550"/>
            <a:ext cx="7248525" cy="29337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3467125"/>
            <a:ext cx="2486025" cy="476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355726"/>
            <a:ext cx="1343025" cy="3619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8504" y="1930884"/>
            <a:ext cx="2247900" cy="3905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765" y="1635646"/>
            <a:ext cx="1028700" cy="4000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1001" y="2493176"/>
            <a:ext cx="2085975" cy="3238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206" y="824463"/>
            <a:ext cx="1171575" cy="2762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9180" y="3429025"/>
            <a:ext cx="1571625" cy="2762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00525" y="719636"/>
            <a:ext cx="2066925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52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17085"/>
            <a:ext cx="4572000" cy="4109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95486"/>
            <a:ext cx="6984776" cy="486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5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</a:t>
            </a:r>
            <a:endParaRPr lang="uk-UA" dirty="0" smtClean="0"/>
          </a:p>
          <a:p>
            <a:pPr lvl="0"/>
            <a:r>
              <a:rPr lang="uk-UA" dirty="0" smtClean="0"/>
              <a:t>громадське </a:t>
            </a:r>
            <a:r>
              <a:rPr lang="uk-UA" dirty="0"/>
              <a:t>місце.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поводитися у </a:t>
            </a:r>
            <a:endParaRPr lang="uk-UA" dirty="0" smtClean="0"/>
          </a:p>
          <a:p>
            <a:pPr lvl="0"/>
            <a:r>
              <a:rPr lang="uk-UA" dirty="0" smtClean="0"/>
              <a:t>громадських </a:t>
            </a:r>
            <a:r>
              <a:rPr lang="uk-UA" dirty="0"/>
              <a:t>місцях. 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81309" y="2608083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схему, створювати </a:t>
            </a:r>
            <a:endParaRPr lang="uk-UA" dirty="0" smtClean="0"/>
          </a:p>
          <a:p>
            <a:pPr lvl="0"/>
            <a:r>
              <a:rPr lang="uk-UA" dirty="0" smtClean="0"/>
              <a:t>плакат </a:t>
            </a:r>
            <a:r>
              <a:rPr lang="uk-UA" dirty="0"/>
              <a:t>у групі.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47883" y="3805859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 значення піктограм.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1853</TotalTime>
  <Words>241</Words>
  <Application>Microsoft Office PowerPoint</Application>
  <PresentationFormat>Экран (16:9)</PresentationFormat>
  <Paragraphs>60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Malgun Gothic</vt:lpstr>
      <vt:lpstr>Arial</vt:lpstr>
      <vt:lpstr>Arial Black</vt:lpstr>
      <vt:lpstr>Arial Unicode MS</vt:lpstr>
      <vt:lpstr>Calibri</vt:lpstr>
      <vt:lpstr>Symbol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139</cp:revision>
  <dcterms:created xsi:type="dcterms:W3CDTF">2016-12-05T23:26:54Z</dcterms:created>
  <dcterms:modified xsi:type="dcterms:W3CDTF">2020-11-29T12:20:38Z</dcterms:modified>
</cp:coreProperties>
</file>