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4"/>
  </p:notesMasterIdLst>
  <p:handoutMasterIdLst>
    <p:handoutMasterId r:id="rId15"/>
  </p:handoutMasterIdLst>
  <p:sldIdLst>
    <p:sldId id="299" r:id="rId4"/>
    <p:sldId id="300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292" r:id="rId1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2020-11-29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Хто забезпечує </a:t>
            </a:r>
          </a:p>
          <a:p>
            <a:r>
              <a:rPr lang="uk-UA" b="1" dirty="0" smtClean="0"/>
              <a:t>роботу </a:t>
            </a:r>
          </a:p>
          <a:p>
            <a:r>
              <a:rPr lang="uk-UA" b="1" dirty="0" smtClean="0"/>
              <a:t>транспорту?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професії людей, які забезпечують роботу транспорту.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9" y="1548715"/>
            <a:ext cx="442076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чому транспорт </a:t>
            </a:r>
            <a:endParaRPr lang="uk-UA" dirty="0" smtClean="0"/>
          </a:p>
          <a:p>
            <a:pPr lvl="0"/>
            <a:r>
              <a:rPr lang="uk-UA" dirty="0" smtClean="0"/>
              <a:t>потребує </a:t>
            </a:r>
            <a:r>
              <a:rPr lang="uk-UA" dirty="0"/>
              <a:t>роботи величезної кількості </a:t>
            </a:r>
            <a:endParaRPr lang="uk-UA" dirty="0" smtClean="0"/>
          </a:p>
          <a:p>
            <a:pPr lvl="0"/>
            <a:r>
              <a:rPr lang="uk-UA" dirty="0" smtClean="0"/>
              <a:t>людей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81309" y="2608083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складати розповідь про </a:t>
            </a:r>
            <a:endParaRPr lang="uk-UA" dirty="0" smtClean="0"/>
          </a:p>
          <a:p>
            <a:pPr lvl="0"/>
            <a:r>
              <a:rPr lang="uk-UA" dirty="0" smtClean="0"/>
              <a:t>професію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2" y="3800630"/>
            <a:ext cx="4002583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презентувати результати </a:t>
            </a:r>
            <a:endParaRPr lang="uk-UA" dirty="0" smtClean="0"/>
          </a:p>
          <a:p>
            <a:pPr lvl="0"/>
            <a:r>
              <a:rPr lang="uk-UA" dirty="0" smtClean="0"/>
              <a:t>своєї </a:t>
            </a:r>
            <a:r>
              <a:rPr lang="uk-UA" dirty="0"/>
              <a:t>роботи.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02738" y="840774"/>
            <a:ext cx="34906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Змагаємося: хто </a:t>
            </a:r>
          </a:p>
          <a:p>
            <a:r>
              <a:rPr lang="uk-UA" sz="2400" b="1" dirty="0" err="1" smtClean="0"/>
              <a:t>запише</a:t>
            </a:r>
            <a:r>
              <a:rPr lang="uk-UA" sz="2400" b="1" dirty="0" smtClean="0"/>
              <a:t> найбільше </a:t>
            </a:r>
          </a:p>
          <a:p>
            <a:r>
              <a:rPr lang="uk-UA" sz="2400" b="1" dirty="0" smtClean="0"/>
              <a:t>професій, пов'язаних із транспортом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21344" y="2808260"/>
            <a:ext cx="2968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Оцінюємо роботу товаришів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305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Оцінюємо свою </a:t>
            </a:r>
          </a:p>
          <a:p>
            <a:r>
              <a:rPr lang="uk-UA" sz="2400" b="1" dirty="0" smtClean="0"/>
              <a:t>роботу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724129" y="840774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Презентуємо професії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3728" y="3651870"/>
            <a:ext cx="3960440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11510"/>
            <a:ext cx="7153275" cy="426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71800" y="123478"/>
            <a:ext cx="3600400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837" y="347662"/>
            <a:ext cx="7172325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022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339502"/>
            <a:ext cx="6120160" cy="469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52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17085"/>
            <a:ext cx="4572000" cy="4109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95486"/>
            <a:ext cx="728662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5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17085"/>
            <a:ext cx="4572000" cy="4109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67494"/>
            <a:ext cx="7019925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72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17085"/>
            <a:ext cx="4572000" cy="4109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72597"/>
            <a:ext cx="720090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44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17085"/>
            <a:ext cx="4572000" cy="4109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450" y="809625"/>
            <a:ext cx="7277100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19136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1886</TotalTime>
  <Words>91</Words>
  <Application>Microsoft Office PowerPoint</Application>
  <PresentationFormat>Экран (16:9)</PresentationFormat>
  <Paragraphs>73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Malgun Gothic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139</cp:revision>
  <dcterms:created xsi:type="dcterms:W3CDTF">2016-12-05T23:26:54Z</dcterms:created>
  <dcterms:modified xsi:type="dcterms:W3CDTF">2020-11-29T13:23:01Z</dcterms:modified>
</cp:coreProperties>
</file>