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0" r:id="rId5"/>
    <p:sldId id="314" r:id="rId6"/>
    <p:sldId id="306" r:id="rId7"/>
    <p:sldId id="320" r:id="rId8"/>
    <p:sldId id="313" r:id="rId9"/>
    <p:sldId id="317" r:id="rId10"/>
    <p:sldId id="321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8" d="100"/>
          <a:sy n="108" d="100"/>
        </p:scale>
        <p:origin x="91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2021-01-08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ELAuVbAgR7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rfG5bQ30H0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T-kIXgtYTyQ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Чи небезпечні </a:t>
            </a:r>
          </a:p>
          <a:p>
            <a:r>
              <a:rPr lang="uk-UA" b="1" dirty="0" smtClean="0"/>
              <a:t>павуки?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6817" y="936834"/>
            <a:ext cx="3617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Знайомимося </a:t>
            </a:r>
          </a:p>
          <a:p>
            <a:r>
              <a:rPr lang="uk-UA" sz="2400" b="1" dirty="0" smtClean="0"/>
              <a:t>із міфом про </a:t>
            </a:r>
            <a:r>
              <a:rPr lang="uk-UA" sz="2400" b="1" dirty="0" err="1" smtClean="0"/>
              <a:t>Арахну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87147" y="2733275"/>
            <a:ext cx="2968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Вчимося порівнювати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Складаємо </a:t>
            </a:r>
          </a:p>
          <a:p>
            <a:r>
              <a:rPr lang="uk-UA" sz="2400" b="1" dirty="0" smtClean="0"/>
              <a:t>розповідь за фото </a:t>
            </a:r>
          </a:p>
          <a:p>
            <a:r>
              <a:rPr lang="uk-UA" sz="2400" b="1" dirty="0" smtClean="0"/>
              <a:t>і відео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840774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Дізнаємося більше </a:t>
            </a:r>
          </a:p>
          <a:p>
            <a:r>
              <a:rPr lang="uk-UA" sz="2400" b="1" dirty="0"/>
              <a:t>п</a:t>
            </a:r>
            <a:r>
              <a:rPr lang="uk-UA" sz="2400" b="1" dirty="0" smtClean="0"/>
              <a:t>ро павуків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Міф про </a:t>
            </a:r>
            <a:r>
              <a:rPr lang="uk-UA" sz="2000" b="1" dirty="0" err="1" smtClean="0"/>
              <a:t>Арахну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414991"/>
            <a:ext cx="3089279" cy="14068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58578" y="3889960"/>
            <a:ext cx="3708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Перетворення </a:t>
            </a:r>
            <a:r>
              <a:rPr lang="uk-UA" dirty="0" err="1" smtClean="0"/>
              <a:t>Арахни</a:t>
            </a:r>
            <a:r>
              <a:rPr lang="uk-UA" dirty="0" smtClean="0"/>
              <a:t> на павука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6109"/>
            <a:ext cx="5435501" cy="332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53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Як павук плете павутину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ELAuVbAgR7g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Як павук ловить здобич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rfG5bQ30H0E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65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0972"/>
            <a:ext cx="3608468" cy="50358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4048" y="1735565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існує</a:t>
            </a:r>
            <a:r>
              <a:rPr lang="ru-RU" dirty="0" smtClean="0"/>
              <a:t> </a:t>
            </a:r>
            <a:r>
              <a:rPr lang="ru-RU" dirty="0" err="1"/>
              <a:t>близько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30</a:t>
            </a:r>
            <a:r>
              <a:rPr lang="ru-RU" dirty="0"/>
              <a:t> </a:t>
            </a:r>
            <a:r>
              <a:rPr lang="ru-RU" dirty="0" err="1"/>
              <a:t>тисяч</a:t>
            </a:r>
            <a:r>
              <a:rPr lang="ru-RU" dirty="0"/>
              <a:t> </a:t>
            </a:r>
            <a:r>
              <a:rPr lang="ru-RU" dirty="0" err="1"/>
              <a:t>видів</a:t>
            </a:r>
            <a:r>
              <a:rPr lang="ru-RU" dirty="0"/>
              <a:t> </a:t>
            </a:r>
            <a:r>
              <a:rPr lang="ru-RU" dirty="0" err="1"/>
              <a:t>павуків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 </a:t>
            </a:r>
            <a:r>
              <a:rPr lang="ru-RU" dirty="0" err="1"/>
              <a:t>Україні</a:t>
            </a:r>
            <a:r>
              <a:rPr lang="ru-RU" dirty="0"/>
              <a:t> — </a:t>
            </a:r>
            <a:r>
              <a:rPr lang="ru-RU" dirty="0" err="1"/>
              <a:t>майже</a:t>
            </a:r>
            <a:r>
              <a:rPr lang="ru-RU" dirty="0"/>
              <a:t> </a:t>
            </a:r>
            <a:r>
              <a:rPr lang="ru-RU" dirty="0" err="1" smtClean="0"/>
              <a:t>тисяча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«Павутина»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747713"/>
            <a:ext cx="3877169" cy="2760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339502"/>
            <a:ext cx="2092346" cy="29864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784559"/>
            <a:ext cx="3065561" cy="20963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2695571"/>
            <a:ext cx="2344611" cy="20696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4561" y="3050259"/>
            <a:ext cx="2492671" cy="192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97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Небезпечні</a:t>
            </a:r>
            <a:r>
              <a:rPr lang="uk-UA" sz="2000" b="1" dirty="0" smtClean="0"/>
              <a:t> павуки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T-kIXgtYTy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65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0229" y="445854"/>
            <a:ext cx="408285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будову тіла </a:t>
            </a:r>
            <a:endParaRPr lang="uk-UA" dirty="0" smtClean="0"/>
          </a:p>
          <a:p>
            <a:pPr lvl="0"/>
            <a:r>
              <a:rPr lang="uk-UA" dirty="0" smtClean="0"/>
              <a:t>павука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63404" y="1546641"/>
            <a:ext cx="4420769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чим павук </a:t>
            </a:r>
            <a:endParaRPr lang="uk-UA" dirty="0" smtClean="0"/>
          </a:p>
          <a:p>
            <a:pPr lvl="0"/>
            <a:r>
              <a:rPr lang="uk-UA" dirty="0" smtClean="0"/>
              <a:t>відрізняється </a:t>
            </a:r>
            <a:r>
              <a:rPr lang="uk-UA" dirty="0"/>
              <a:t>від комахи, а що в них </a:t>
            </a:r>
          </a:p>
          <a:p>
            <a:pPr lvl="0"/>
            <a:r>
              <a:rPr lang="uk-UA" dirty="0" smtClean="0"/>
              <a:t>спільного</a:t>
            </a:r>
            <a:r>
              <a:rPr lang="uk-UA" dirty="0"/>
              <a:t>. </a:t>
            </a:r>
            <a:endParaRPr lang="ru-RU" dirty="0"/>
          </a:p>
          <a:p>
            <a:pPr lvl="0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2857" y="2813956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вмію заповнювати порівняльну </a:t>
            </a:r>
            <a:endParaRPr lang="uk-UA" dirty="0" smtClean="0"/>
          </a:p>
          <a:p>
            <a:r>
              <a:rPr lang="uk-UA" dirty="0" smtClean="0"/>
              <a:t>таблицю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24184" y="3639286"/>
            <a:ext cx="4002583" cy="147732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 назви кількох отруйних павуків і можу описати, як вони </a:t>
            </a:r>
            <a:endParaRPr lang="uk-UA" dirty="0" smtClean="0"/>
          </a:p>
          <a:p>
            <a:pPr lvl="0"/>
            <a:r>
              <a:rPr lang="uk-UA" dirty="0" smtClean="0"/>
              <a:t>виглядають</a:t>
            </a:r>
            <a:r>
              <a:rPr lang="uk-UA" dirty="0"/>
              <a:t>.</a:t>
            </a:r>
            <a:endParaRPr lang="ru-RU" dirty="0"/>
          </a:p>
          <a:p>
            <a:pPr lvl="0"/>
            <a:r>
              <a:rPr lang="uk-UA" dirty="0" smtClean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123</Words>
  <Application>Microsoft Office PowerPoint</Application>
  <PresentationFormat>Экран (16:9)</PresentationFormat>
  <Paragraphs>41</Paragraphs>
  <Slides>9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164</cp:revision>
  <dcterms:created xsi:type="dcterms:W3CDTF">2016-12-05T23:26:54Z</dcterms:created>
  <dcterms:modified xsi:type="dcterms:W3CDTF">2021-01-08T15:52:21Z</dcterms:modified>
</cp:coreProperties>
</file>