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99" r:id="rId4"/>
    <p:sldId id="300" r:id="rId5"/>
    <p:sldId id="322" r:id="rId6"/>
    <p:sldId id="320" r:id="rId7"/>
    <p:sldId id="330" r:id="rId8"/>
    <p:sldId id="331" r:id="rId9"/>
    <p:sldId id="332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2021-01-23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qq0X4iUFJx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fIR_2WUw_d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Як тварини </a:t>
            </a:r>
          </a:p>
          <a:p>
            <a:r>
              <a:rPr lang="uk-UA" b="1" dirty="0" smtClean="0"/>
              <a:t>пристосовуються до довкілля?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2483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Повторюємо: </a:t>
            </a:r>
          </a:p>
          <a:p>
            <a:r>
              <a:rPr lang="uk-UA" sz="2400" b="1" dirty="0" smtClean="0"/>
              <a:t>запитуємо і </a:t>
            </a:r>
          </a:p>
          <a:p>
            <a:r>
              <a:rPr lang="uk-UA" sz="2400" b="1" dirty="0" smtClean="0"/>
              <a:t>відповідаємо</a:t>
            </a:r>
            <a:endParaRPr lang="uk-UA" sz="2400" b="1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1459980" y="2686003"/>
            <a:ext cx="2968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Чи адаптується людський організм до змін у довкіллі 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724128" y="266966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Пояснюємо ознаки </a:t>
            </a:r>
          </a:p>
          <a:p>
            <a:r>
              <a:rPr lang="uk-UA" sz="2400" b="1" dirty="0" smtClean="0"/>
              <a:t>пристосування </a:t>
            </a:r>
          </a:p>
          <a:p>
            <a:r>
              <a:rPr lang="uk-UA" sz="2400" b="1" dirty="0" smtClean="0"/>
              <a:t>тварин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8" y="919101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/>
              <a:t>Пошук відповідей на </a:t>
            </a:r>
          </a:p>
          <a:p>
            <a:r>
              <a:rPr lang="uk-UA" sz="2400" b="1" dirty="0"/>
              <a:t>запитання в тексті</a:t>
            </a: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7494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EC771B"/>
                </a:solidFill>
              </a:rPr>
              <a:t>Шукаємо відповіді на запитання</a:t>
            </a:r>
            <a:endParaRPr lang="ru-RU" sz="2400" b="1" dirty="0">
              <a:solidFill>
                <a:srgbClr val="EC771B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059582"/>
            <a:ext cx="4572000" cy="18620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Що таке адаптація?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Що буде, якщо тварини не будуть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пристосовуватися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 умов довкілля?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Як адаптувався до умов довкілля </a:t>
            </a:r>
            <a:endParaRPr lang="uk-UA" sz="20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uk-UA" sz="2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білий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ведмідь?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43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64288" y="0"/>
            <a:ext cx="1872208" cy="141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31590"/>
            <a:ext cx="7985720" cy="29871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267494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EC771B"/>
                </a:solidFill>
              </a:rPr>
              <a:t>Як тварини пристосувалися до умов довкілля</a:t>
            </a:r>
            <a:endParaRPr lang="ru-RU" sz="2400" b="1" dirty="0">
              <a:solidFill>
                <a:srgbClr val="EC7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42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0"/>
            <a:ext cx="3639230" cy="462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50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q0X4iUFJxc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017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IR_2WUw_d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58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412265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</a:t>
            </a:r>
            <a:endParaRPr lang="uk-UA" dirty="0" smtClean="0"/>
          </a:p>
          <a:p>
            <a:pPr lvl="0"/>
            <a:r>
              <a:rPr lang="uk-UA" dirty="0" smtClean="0"/>
              <a:t>пристосування</a:t>
            </a:r>
            <a:r>
              <a:rPr lang="uk-UA" dirty="0"/>
              <a:t>, або адаптація.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76404" y="1620872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в тексті відповіді на </a:t>
            </a:r>
            <a:endParaRPr lang="uk-UA" dirty="0" smtClean="0"/>
          </a:p>
          <a:p>
            <a:pPr lvl="0"/>
            <a:r>
              <a:rPr lang="uk-UA" dirty="0" smtClean="0"/>
              <a:t>запитання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приклади, як тварини пристосовуються до умов довкілля.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76404" y="3734944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виступати з повідомленнями перед класом.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4533</TotalTime>
  <Words>134</Words>
  <Application>Microsoft Office PowerPoint</Application>
  <PresentationFormat>Экран (16:9)</PresentationFormat>
  <Paragraphs>35</Paragraphs>
  <Slides>8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200</cp:revision>
  <dcterms:created xsi:type="dcterms:W3CDTF">2016-12-05T23:26:54Z</dcterms:created>
  <dcterms:modified xsi:type="dcterms:W3CDTF">2021-01-23T17:32:39Z</dcterms:modified>
</cp:coreProperties>
</file>