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5"/>
  </p:notesMasterIdLst>
  <p:handoutMasterIdLst>
    <p:handoutMasterId r:id="rId16"/>
  </p:handoutMasterIdLst>
  <p:sldIdLst>
    <p:sldId id="299" r:id="rId4"/>
    <p:sldId id="300" r:id="rId5"/>
    <p:sldId id="322" r:id="rId6"/>
    <p:sldId id="320" r:id="rId7"/>
    <p:sldId id="318" r:id="rId8"/>
    <p:sldId id="321" r:id="rId9"/>
    <p:sldId id="328" r:id="rId10"/>
    <p:sldId id="329" r:id="rId11"/>
    <p:sldId id="331" r:id="rId12"/>
    <p:sldId id="330" r:id="rId13"/>
    <p:sldId id="292" r:id="rId14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09" d="100"/>
          <a:sy n="109" d="100"/>
        </p:scale>
        <p:origin x="88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2021-01-23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2021-01-23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g19IQNNaHE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JZZkJBbCvH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gGFzwcNCSV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Для чого </a:t>
            </a:r>
          </a:p>
          <a:p>
            <a:r>
              <a:rPr lang="uk-UA" b="1" dirty="0" smtClean="0"/>
              <a:t>одомашнили коня?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24837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23478"/>
            <a:ext cx="3762170" cy="490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950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92550" y="561366"/>
            <a:ext cx="412265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чим відрізняються свійські та дикі тварини.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25639" y="1614399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заповнювати таблицю </a:t>
            </a:r>
            <a:endParaRPr lang="uk-UA" dirty="0" smtClean="0"/>
          </a:p>
          <a:p>
            <a:pPr lvl="0"/>
            <a:r>
              <a:rPr lang="uk-UA" dirty="0" smtClean="0"/>
              <a:t>на </a:t>
            </a:r>
            <a:r>
              <a:rPr lang="uk-UA" dirty="0"/>
              <a:t>основі інформації з тексту.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57621" y="2665434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</a:t>
            </a:r>
            <a:r>
              <a:rPr lang="uk-UA" dirty="0"/>
              <a:t>вчуся формулювати запитання.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84873" y="3734944"/>
            <a:ext cx="4219575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можу розповісти про використання коня колись і тепер.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93400" y="2838944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86489" y="919101"/>
            <a:ext cx="3617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Чим відрізняються </a:t>
            </a:r>
          </a:p>
          <a:p>
            <a:r>
              <a:rPr lang="uk-UA" sz="2400" b="1" dirty="0" smtClean="0"/>
              <a:t>дикі тварини від </a:t>
            </a:r>
          </a:p>
          <a:p>
            <a:r>
              <a:rPr lang="uk-UA" sz="2400" b="1" dirty="0" smtClean="0"/>
              <a:t>свійських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83127" y="2683316"/>
            <a:ext cx="2968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ko-KR" sz="2400" b="1" dirty="0" smtClean="0"/>
              <a:t>Вчимося ставити запитання</a:t>
            </a:r>
            <a:endParaRPr lang="ko-KR" altLang="en-US" sz="2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586217" y="2686003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Складаємо </a:t>
            </a:r>
          </a:p>
          <a:p>
            <a:r>
              <a:rPr lang="uk-UA" sz="2400" b="1" dirty="0" smtClean="0"/>
              <a:t>порівняльну таблицю</a:t>
            </a:r>
            <a:endParaRPr lang="uk-UA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724128" y="919101"/>
            <a:ext cx="3779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 людина </a:t>
            </a:r>
          </a:p>
          <a:p>
            <a:r>
              <a:rPr lang="uk-UA" sz="2400" b="1" dirty="0" smtClean="0"/>
              <a:t>використовує коня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51470"/>
            <a:ext cx="4614109" cy="509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434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164288" y="0"/>
            <a:ext cx="1872208" cy="141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0"/>
            <a:ext cx="5714713" cy="522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426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771550"/>
            <a:ext cx="8462524" cy="325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алобимізаєцьапполглящіркацвклшдзубрулолдкосуляйцуцуцвлосьауввмишаууауааауавовкуаппкпчерепаха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67494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1. Знайдіть 10 назв тварин.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30" y="2067694"/>
            <a:ext cx="7686675" cy="16478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9892" y="1397725"/>
            <a:ext cx="828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2</a:t>
            </a:r>
            <a:r>
              <a:rPr lang="uk-UA" dirty="0" smtClean="0"/>
              <a:t>. Який знак на дорозі попереджає, що попереду можуть бути дикі тварини?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733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67494"/>
            <a:ext cx="8464669" cy="36488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3082875"/>
            <a:ext cx="2047875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416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19IQNNaHE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28587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200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JZZkJBbCvHA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28587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54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GFzwcNCSVU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28587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65644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4522</TotalTime>
  <Words>111</Words>
  <Application>Microsoft Office PowerPoint</Application>
  <PresentationFormat>Экран (16:9)</PresentationFormat>
  <Paragraphs>29</Paragraphs>
  <Slides>11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199</cp:revision>
  <dcterms:created xsi:type="dcterms:W3CDTF">2016-12-05T23:26:54Z</dcterms:created>
  <dcterms:modified xsi:type="dcterms:W3CDTF">2021-01-23T18:43:45Z</dcterms:modified>
</cp:coreProperties>
</file>