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63" r:id="rId6"/>
    <p:sldId id="362" r:id="rId7"/>
    <p:sldId id="366" r:id="rId8"/>
    <p:sldId id="364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2021-02-07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Чому деякі </a:t>
            </a:r>
          </a:p>
          <a:p>
            <a:r>
              <a:rPr lang="uk-UA" b="1" dirty="0" smtClean="0"/>
              <a:t>рослини </a:t>
            </a:r>
          </a:p>
          <a:p>
            <a:r>
              <a:rPr lang="uk-UA" b="1" dirty="0" smtClean="0"/>
              <a:t>називають </a:t>
            </a:r>
          </a:p>
          <a:p>
            <a:r>
              <a:rPr lang="uk-UA" b="1" dirty="0" smtClean="0"/>
              <a:t>культурними?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Що таке «культура», </a:t>
            </a:r>
          </a:p>
          <a:p>
            <a:r>
              <a:rPr lang="uk-UA" b="1" dirty="0" smtClean="0"/>
              <a:t>«культурний»?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47664" y="265168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Культурна рослина і </a:t>
            </a:r>
          </a:p>
          <a:p>
            <a:r>
              <a:rPr lang="uk-UA" b="1" dirty="0" smtClean="0"/>
              <a:t>культурна людина: </a:t>
            </a:r>
          </a:p>
          <a:p>
            <a:r>
              <a:rPr lang="uk-UA" b="1" dirty="0" smtClean="0"/>
              <a:t>що спільного?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Презентуємо результати </a:t>
            </a:r>
          </a:p>
          <a:p>
            <a:r>
              <a:rPr lang="uk-UA" b="1" dirty="0" smtClean="0"/>
              <a:t>досліджень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12156" y="919100"/>
            <a:ext cx="3380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b="1" dirty="0" smtClean="0"/>
              <a:t>Звідки походить поняття «культура»?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774" y="3480022"/>
            <a:ext cx="3240360" cy="646331"/>
          </a:xfrm>
          <a:prstGeom prst="rect">
            <a:avLst/>
          </a:prstGeom>
          <a:noFill/>
          <a:ln w="28575"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Культура </a:t>
            </a:r>
            <a:r>
              <a:rPr lang="ru-RU" dirty="0" smtClean="0"/>
              <a:t>(</a:t>
            </a:r>
            <a:r>
              <a:rPr lang="ru-RU" dirty="0"/>
              <a:t>з </a:t>
            </a:r>
            <a:r>
              <a:rPr lang="ru-RU" dirty="0" err="1"/>
              <a:t>латини</a:t>
            </a:r>
            <a:r>
              <a:rPr lang="ru-RU" dirty="0"/>
              <a:t>) –</a:t>
            </a:r>
          </a:p>
          <a:p>
            <a:r>
              <a:rPr lang="ru-RU" dirty="0" err="1"/>
              <a:t>обробіток</a:t>
            </a:r>
            <a:r>
              <a:rPr lang="ru-RU" dirty="0" smtClean="0"/>
              <a:t>, </a:t>
            </a:r>
            <a:r>
              <a:rPr lang="ru-RU" dirty="0" err="1" smtClean="0"/>
              <a:t>землеробство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743400" y="3480022"/>
            <a:ext cx="2160240" cy="576064"/>
          </a:xfrm>
          <a:prstGeom prst="rightArrow">
            <a:avLst/>
          </a:prstGeom>
          <a:solidFill>
            <a:schemeClr val="accent3"/>
          </a:solidFill>
          <a:ln>
            <a:solidFill>
              <a:srgbClr val="EC77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228184" y="3458571"/>
            <a:ext cx="2628800" cy="923330"/>
          </a:xfrm>
          <a:prstGeom prst="rect">
            <a:avLst/>
          </a:prstGeom>
          <a:noFill/>
          <a:ln w="28575"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Виховання</a:t>
            </a:r>
            <a:r>
              <a:rPr lang="ru-RU" dirty="0" smtClean="0"/>
              <a:t>, </a:t>
            </a:r>
            <a:r>
              <a:rPr lang="ru-RU" dirty="0" err="1" smtClean="0"/>
              <a:t>розвиток</a:t>
            </a:r>
            <a:r>
              <a:rPr lang="ru-RU" dirty="0"/>
              <a:t>,</a:t>
            </a:r>
          </a:p>
          <a:p>
            <a:r>
              <a:rPr lang="ru-RU" dirty="0" err="1"/>
              <a:t>освіта</a:t>
            </a:r>
            <a:r>
              <a:rPr lang="ru-RU" dirty="0" smtClean="0"/>
              <a:t>, </a:t>
            </a:r>
            <a:r>
              <a:rPr lang="ru-RU" dirty="0" err="1" smtClean="0"/>
              <a:t>пошана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234668"/>
            <a:ext cx="3816424" cy="25223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711" y="0"/>
            <a:ext cx="454342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5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23478"/>
            <a:ext cx="7272114" cy="49376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267494"/>
            <a:ext cx="316835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Дикоросла кукурудза</a:t>
            </a:r>
          </a:p>
          <a:p>
            <a:r>
              <a:rPr lang="uk-UA" dirty="0" smtClean="0"/>
              <a:t>9000 років тому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39502"/>
            <a:ext cx="316835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Культурна кукурудза</a:t>
            </a:r>
          </a:p>
          <a:p>
            <a:r>
              <a:rPr lang="uk-UA" dirty="0" smtClean="0"/>
              <a:t>сьогодні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1275606"/>
            <a:ext cx="1152128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На смак схожа на висушену </a:t>
            </a:r>
          </a:p>
          <a:p>
            <a:r>
              <a:rPr lang="uk-UA" sz="1100" dirty="0" smtClean="0"/>
              <a:t>сиру картоплю</a:t>
            </a:r>
            <a:endParaRPr lang="ru-RU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7307610" y="913825"/>
            <a:ext cx="1152128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На смак </a:t>
            </a:r>
          </a:p>
          <a:p>
            <a:r>
              <a:rPr lang="uk-UA" sz="1100" dirty="0" smtClean="0"/>
              <a:t>соковита</a:t>
            </a:r>
          </a:p>
          <a:p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390401" y="1308158"/>
            <a:ext cx="14401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5-10 твердих </a:t>
            </a:r>
            <a:r>
              <a:rPr lang="uk-UA" sz="1100" dirty="0" err="1" smtClean="0"/>
              <a:t>зерен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2104322"/>
            <a:ext cx="1296144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Щоб очистити, </a:t>
            </a:r>
          </a:p>
          <a:p>
            <a:r>
              <a:rPr lang="uk-UA" sz="1100" dirty="0" smtClean="0"/>
              <a:t>потрібен твердий предмет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930506" y="2644286"/>
            <a:ext cx="14401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Існувало 8 сортів</a:t>
            </a:r>
            <a:endParaRPr lang="ru-RU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1992154"/>
            <a:ext cx="1296144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Швидко </a:t>
            </a:r>
          </a:p>
          <a:p>
            <a:r>
              <a:rPr lang="uk-UA" sz="1100" dirty="0" smtClean="0"/>
              <a:t>готується на </a:t>
            </a:r>
          </a:p>
          <a:p>
            <a:r>
              <a:rPr lang="uk-UA" sz="1100" dirty="0" smtClean="0"/>
              <a:t>парі</a:t>
            </a:r>
            <a:endParaRPr lang="ru-RU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7307610" y="2099590"/>
            <a:ext cx="1152128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Легко чистити</a:t>
            </a:r>
            <a:endParaRPr lang="ru-RU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7164288" y="2721826"/>
            <a:ext cx="1152128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Близько 200 </a:t>
            </a:r>
          </a:p>
          <a:p>
            <a:r>
              <a:rPr lang="uk-UA" sz="1100" dirty="0" smtClean="0"/>
              <a:t>Видів, тисячі </a:t>
            </a:r>
          </a:p>
          <a:p>
            <a:r>
              <a:rPr lang="uk-UA" sz="1100" dirty="0" smtClean="0"/>
              <a:t>сортів</a:t>
            </a:r>
            <a:endParaRPr lang="ru-RU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7236296" y="3520430"/>
            <a:ext cx="1152128" cy="430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Вирощують у 60 країнах</a:t>
            </a:r>
            <a:endParaRPr lang="ru-RU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3520430"/>
            <a:ext cx="1152128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Росла тільки </a:t>
            </a:r>
          </a:p>
          <a:p>
            <a:r>
              <a:rPr lang="uk-UA" sz="1100" dirty="0" smtClean="0"/>
              <a:t>в Центральній </a:t>
            </a:r>
          </a:p>
          <a:p>
            <a:r>
              <a:rPr lang="uk-UA" sz="1100" dirty="0" smtClean="0"/>
              <a:t>Америці</a:t>
            </a:r>
            <a:endParaRPr lang="ru-RU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1187625" y="4188498"/>
            <a:ext cx="7272114" cy="9387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uk-UA" sz="1100" dirty="0" smtClean="0"/>
          </a:p>
          <a:p>
            <a:endParaRPr lang="uk-UA" sz="1100" dirty="0"/>
          </a:p>
          <a:p>
            <a:endParaRPr lang="uk-UA" sz="1100" dirty="0" smtClean="0"/>
          </a:p>
          <a:p>
            <a:endParaRPr lang="uk-UA" sz="1100" dirty="0"/>
          </a:p>
          <a:p>
            <a:endParaRPr lang="ru-RU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7" y="3566596"/>
            <a:ext cx="864096" cy="9387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У світі за </a:t>
            </a:r>
          </a:p>
          <a:p>
            <a:r>
              <a:rPr lang="uk-UA" sz="1100" dirty="0" smtClean="0"/>
              <a:t>рік </a:t>
            </a:r>
          </a:p>
          <a:p>
            <a:r>
              <a:rPr lang="uk-UA" sz="1100" dirty="0" smtClean="0"/>
              <a:t>збирають 790 млн </a:t>
            </a:r>
          </a:p>
          <a:p>
            <a:r>
              <a:rPr lang="uk-UA" sz="1100" dirty="0" err="1" smtClean="0"/>
              <a:t>тонн</a:t>
            </a:r>
            <a:endParaRPr lang="ru-RU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716016" y="947700"/>
            <a:ext cx="1368152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100" dirty="0" smtClean="0"/>
              <a:t>Є 5 кольорів</a:t>
            </a:r>
            <a:endParaRPr lang="ru-RU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4932041" y="1187150"/>
            <a:ext cx="79208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uk-UA" sz="1100" dirty="0" smtClean="0"/>
          </a:p>
          <a:p>
            <a:endParaRPr lang="uk-UA" sz="1100" dirty="0"/>
          </a:p>
          <a:p>
            <a:endParaRPr lang="uk-UA" sz="1100" dirty="0" smtClean="0"/>
          </a:p>
          <a:p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912301" y="2461665"/>
            <a:ext cx="144016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241617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31" y="2666462"/>
            <a:ext cx="46805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95486"/>
            <a:ext cx="3600400" cy="472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26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771550"/>
            <a:ext cx="7391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92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417915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звідки походить слово </a:t>
            </a:r>
            <a:endParaRPr lang="uk-UA" dirty="0" smtClean="0"/>
          </a:p>
          <a:p>
            <a:pPr lvl="0"/>
            <a:r>
              <a:rPr lang="uk-UA" dirty="0" smtClean="0"/>
              <a:t>«</a:t>
            </a:r>
            <a:r>
              <a:rPr lang="uk-UA" dirty="0"/>
              <a:t>культура».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4764" y="1526036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припустити, що спільного між </a:t>
            </a:r>
            <a:endParaRPr lang="uk-UA" dirty="0" smtClean="0"/>
          </a:p>
          <a:p>
            <a:pPr lvl="0"/>
            <a:r>
              <a:rPr lang="uk-UA" dirty="0" smtClean="0"/>
              <a:t>вирощуванням </a:t>
            </a:r>
            <a:r>
              <a:rPr lang="uk-UA" dirty="0"/>
              <a:t>культурної рослини і </a:t>
            </a:r>
            <a:endParaRPr lang="uk-UA" dirty="0" smtClean="0"/>
          </a:p>
          <a:p>
            <a:pPr lvl="0"/>
            <a:r>
              <a:rPr lang="uk-UA" dirty="0" smtClean="0"/>
              <a:t>вихованням </a:t>
            </a:r>
            <a:r>
              <a:rPr lang="uk-UA" dirty="0"/>
              <a:t>культурної людини.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39920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види </a:t>
            </a:r>
            <a:endParaRPr lang="uk-UA" dirty="0" smtClean="0"/>
          </a:p>
          <a:p>
            <a:pPr lvl="0"/>
            <a:r>
              <a:rPr lang="uk-UA" dirty="0" smtClean="0"/>
              <a:t>культурних </a:t>
            </a:r>
            <a:r>
              <a:rPr lang="uk-UA" dirty="0"/>
              <a:t>рослин.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2128" y="3743902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презентувати перед класом </a:t>
            </a:r>
            <a:endParaRPr lang="uk-UA" dirty="0" smtClean="0"/>
          </a:p>
          <a:p>
            <a:pPr lvl="0"/>
            <a:r>
              <a:rPr lang="uk-UA" dirty="0" smtClean="0"/>
              <a:t>результати </a:t>
            </a:r>
            <a:r>
              <a:rPr lang="uk-UA" dirty="0"/>
              <a:t>своєї роботи.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5983</TotalTime>
  <Words>183</Words>
  <Application>Microsoft Office PowerPoint</Application>
  <PresentationFormat>Экран (16:9)</PresentationFormat>
  <Paragraphs>69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258</cp:revision>
  <dcterms:created xsi:type="dcterms:W3CDTF">2016-12-05T23:26:54Z</dcterms:created>
  <dcterms:modified xsi:type="dcterms:W3CDTF">2021-02-07T15:24:56Z</dcterms:modified>
</cp:coreProperties>
</file>