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4"/>
  </p:notesMasterIdLst>
  <p:handoutMasterIdLst>
    <p:handoutMasterId r:id="rId15"/>
  </p:handoutMasterIdLst>
  <p:sldIdLst>
    <p:sldId id="361" r:id="rId4"/>
    <p:sldId id="360" r:id="rId5"/>
    <p:sldId id="363" r:id="rId6"/>
    <p:sldId id="318" r:id="rId7"/>
    <p:sldId id="365" r:id="rId8"/>
    <p:sldId id="364" r:id="rId9"/>
    <p:sldId id="367" r:id="rId10"/>
    <p:sldId id="366" r:id="rId11"/>
    <p:sldId id="370" r:id="rId12"/>
    <p:sldId id="292" r:id="rId1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17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62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uk-UA" b="1" dirty="0" smtClean="0"/>
              <a:t>Чим особливі </a:t>
            </a:r>
          </a:p>
          <a:p>
            <a:r>
              <a:rPr lang="uk-UA" b="1" dirty="0" smtClean="0"/>
              <a:t>гриби?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гриби </a:t>
            </a:r>
            <a:endParaRPr lang="uk-UA" dirty="0" smtClean="0"/>
          </a:p>
          <a:p>
            <a:pPr lvl="0"/>
            <a:r>
              <a:rPr lang="uk-UA" dirty="0" smtClean="0"/>
              <a:t>виділили </a:t>
            </a:r>
            <a:r>
              <a:rPr lang="uk-UA" dirty="0"/>
              <a:t>в окрему групу.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2550" y="1783463"/>
            <a:ext cx="4420769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 будову шапинкових грибів.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7621" y="2665434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навести приклади </a:t>
            </a:r>
            <a:r>
              <a:rPr lang="uk-UA"/>
              <a:t>їстівних </a:t>
            </a:r>
            <a:r>
              <a:rPr lang="uk-UA" smtClean="0"/>
              <a:t>та </a:t>
            </a:r>
            <a:endParaRPr lang="uk-UA" dirty="0" smtClean="0"/>
          </a:p>
          <a:p>
            <a:pPr lvl="0"/>
            <a:r>
              <a:rPr lang="uk-UA" dirty="0" smtClean="0"/>
              <a:t>отруйних </a:t>
            </a:r>
            <a:r>
              <a:rPr lang="uk-UA" dirty="0"/>
              <a:t>грибів і можу їх розпізнати.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57621" y="3902222"/>
            <a:ext cx="4219575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 правила збирання грибів.</a:t>
            </a:r>
            <a:endParaRPr lang="ru-RU" dirty="0"/>
          </a:p>
          <a:p>
            <a:pPr lvl="0"/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204" y="1143418"/>
            <a:ext cx="3617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Вчимося</a:t>
            </a:r>
            <a:r>
              <a:rPr lang="uk-UA" b="1" dirty="0" smtClean="0"/>
              <a:t> класифікувати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633286" y="2651684"/>
            <a:ext cx="3010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Пригадуємо їстівні та </a:t>
            </a:r>
          </a:p>
          <a:p>
            <a:r>
              <a:rPr lang="uk-UA" b="1" dirty="0" smtClean="0"/>
              <a:t>отруйні гриби</a:t>
            </a:r>
            <a:endParaRPr lang="uk-UA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3" y="2651685"/>
            <a:ext cx="3418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Створюємо знаки </a:t>
            </a:r>
          </a:p>
          <a:p>
            <a:r>
              <a:rPr lang="uk-UA" b="1" dirty="0" smtClean="0"/>
              <a:t>«Правила збирання грибів»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42426" y="1126277"/>
            <a:ext cx="3278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Шукаємо в тексті відповіді </a:t>
            </a:r>
            <a:r>
              <a:rPr lang="uk-UA" b="1" dirty="0" smtClean="0"/>
              <a:t>на запитання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7494"/>
            <a:ext cx="828092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>
              <a:lnSpc>
                <a:spcPct val="115000"/>
              </a:lnSpc>
              <a:spcAft>
                <a:spcPts val="1000"/>
              </a:spcAft>
            </a:pP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єднайте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те, що тут зображено, 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дві групи. Пропонуйте різні варіанти. Придумуйте назви для кожної групи.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31590"/>
            <a:ext cx="1122501" cy="761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532" y="1056231"/>
            <a:ext cx="1008112" cy="8056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875" y="888228"/>
            <a:ext cx="2668883" cy="17810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232" y="2656564"/>
            <a:ext cx="2198564" cy="1404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4738" y="632209"/>
            <a:ext cx="1254081" cy="16734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2083027"/>
            <a:ext cx="2026866" cy="26311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3808" y="3003798"/>
            <a:ext cx="1893392" cy="12622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9226" y="2656564"/>
            <a:ext cx="1512047" cy="118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451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73533" y="483518"/>
            <a:ext cx="3945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Запитання</a:t>
            </a:r>
            <a:endParaRPr lang="ru-RU" sz="2000" b="1" dirty="0">
              <a:solidFill>
                <a:srgbClr val="EC771B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059582"/>
            <a:ext cx="5670376" cy="2180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Чому гриби виділили в окрему групу?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Де гриби беруть поживні речовини</a:t>
            </a: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</a:pPr>
            <a:r>
              <a:rPr lang="uk-UA" dirty="0"/>
              <a:t>Що потрібно грибам для росту?</a:t>
            </a:r>
            <a:endParaRPr lang="ru-RU" dirty="0"/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Якою </a:t>
            </a: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є будова шапинкових грибів?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 гриби пов’язані з деревами?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Як розмножуються гриби?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2810"/>
            <a:ext cx="3812572" cy="503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165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97274"/>
            <a:ext cx="2520280" cy="18690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22804" y="2291219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Білий гриб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909" y="297274"/>
            <a:ext cx="2305630" cy="18368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53042" y="2230380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Підберезовик</a:t>
            </a:r>
            <a:r>
              <a:rPr lang="uk-UA" dirty="0" smtClean="0"/>
              <a:t> (підберезник)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168" y="325095"/>
            <a:ext cx="2876550" cy="17811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64288" y="2231513"/>
            <a:ext cx="1254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Маслюк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221" y="2776206"/>
            <a:ext cx="2048247" cy="133763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843808" y="4563546"/>
            <a:ext cx="205301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Лисичка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3808" y="2872383"/>
            <a:ext cx="2125018" cy="16639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7936" y="438189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Опеньок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6096" y="2773252"/>
            <a:ext cx="2252369" cy="175700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394888" y="4498194"/>
            <a:ext cx="30242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smtClean="0"/>
              <a:t>Печериця (шампіньйон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492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5486"/>
            <a:ext cx="2333867" cy="1728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2054738"/>
            <a:ext cx="233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Мухомор червоний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7825" y="207162"/>
            <a:ext cx="2304256" cy="17071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94299" y="2110404"/>
            <a:ext cx="233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Бліда поганка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1520" y="4303437"/>
            <a:ext cx="233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Несправжні лисички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2511" y="223422"/>
            <a:ext cx="2288307" cy="16635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8" y="2571750"/>
            <a:ext cx="2295937" cy="167396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29351" y="2148086"/>
            <a:ext cx="233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Несправжні опеньки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2692070"/>
            <a:ext cx="4572000" cy="1477328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uk-UA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Якщо з'явилися симптоми отруєння (нудота, біль у шлунку), слід негайно звернутися до </a:t>
            </a:r>
          </a:p>
          <a:p>
            <a:r>
              <a:rPr lang="uk-UA" dirty="0" smtClean="0">
                <a:solidFill>
                  <a:srgbClr val="1A1A1A"/>
                </a:solidFill>
                <a:latin typeface="Times New Roman" panose="02020603050405020304" pitchFamily="18" charset="0"/>
              </a:rPr>
              <a:t>лікаря. Грибне отруєння небезпечне тим, що часто закінчується смертю — якраз через те, що люди нехтують правилами безпеки.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80358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059582"/>
            <a:ext cx="698477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Ходити по гриби можна тільки з дорослими.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можна брати невідомі гриби.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Гриби треба збирати в кошик, а не в поліетиленовий пакет.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Гриби краще зрізати або викручувати, а не виривати.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можна пробувати сирі гриби.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можна збирати старі, перезрілі гриби.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67494"/>
            <a:ext cx="424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EC771B"/>
                </a:solidFill>
              </a:rPr>
              <a:t>Правила збирання грибів</a:t>
            </a:r>
            <a:endParaRPr lang="ru-RU" sz="2000" b="1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6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6031" y="2666462"/>
            <a:ext cx="468052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555526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Основні симптоми отруєння грибами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нудота;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блювота;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головний біль;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біль в животі та галюцинації.</a:t>
            </a:r>
          </a:p>
          <a:p>
            <a:r>
              <a:rPr lang="uk-UA" dirty="0" smtClean="0"/>
              <a:t>Перші ознаки можуть з'явитися через 30 хвилини після споживання їжі.</a:t>
            </a:r>
          </a:p>
          <a:p>
            <a:endParaRPr lang="uk-UA" b="1" dirty="0" smtClean="0"/>
          </a:p>
          <a:p>
            <a:r>
              <a:rPr lang="uk-UA" b="1" dirty="0" smtClean="0"/>
              <a:t>Що робити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зателефонуйте до "швидкої";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прийміть сорбенти (наприклад, активоване вугілля);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dirty="0" smtClean="0"/>
              <a:t>вживайте багато рідини: вода, підсолена вода, прохолодний чай.</a:t>
            </a:r>
          </a:p>
          <a:p>
            <a:r>
              <a:rPr lang="uk-UA" dirty="0" smtClean="0"/>
              <a:t/>
            </a:r>
            <a:br>
              <a:rPr lang="uk-UA" dirty="0" smtClean="0"/>
            </a:br>
            <a:endParaRPr lang="uk-UA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7916125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5940</TotalTime>
  <Words>315</Words>
  <Application>Microsoft Office PowerPoint</Application>
  <PresentationFormat>Экран (16:9)</PresentationFormat>
  <Paragraphs>64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251</cp:revision>
  <dcterms:created xsi:type="dcterms:W3CDTF">2016-12-05T23:26:54Z</dcterms:created>
  <dcterms:modified xsi:type="dcterms:W3CDTF">2021-02-14T11:46:11Z</dcterms:modified>
</cp:coreProperties>
</file>