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361" r:id="rId4"/>
    <p:sldId id="360" r:id="rId5"/>
    <p:sldId id="371" r:id="rId6"/>
    <p:sldId id="318" r:id="rId7"/>
    <p:sldId id="373" r:id="rId8"/>
    <p:sldId id="372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17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62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2021-02-26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139702"/>
            <a:ext cx="4745035" cy="576064"/>
          </a:xfrm>
        </p:spPr>
        <p:txBody>
          <a:bodyPr/>
          <a:lstStyle/>
          <a:p>
            <a:r>
              <a:rPr lang="uk-UA" b="1" dirty="0" smtClean="0"/>
              <a:t>Чому вода рідка, </a:t>
            </a:r>
          </a:p>
          <a:p>
            <a:r>
              <a:rPr lang="uk-UA" b="1" dirty="0" smtClean="0"/>
              <a:t>а лід твердий?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1205" y="1143418"/>
            <a:ext cx="3056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Дізнаємося більше про </a:t>
            </a:r>
          </a:p>
          <a:p>
            <a:r>
              <a:rPr lang="uk-UA" b="1" dirty="0" smtClean="0"/>
              <a:t>властивості речовин </a:t>
            </a:r>
          </a:p>
          <a:p>
            <a:r>
              <a:rPr lang="uk-UA" b="1" dirty="0" smtClean="0"/>
              <a:t>у трьох станах</a:t>
            </a:r>
            <a:endParaRPr lang="uk-UA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78562" y="2693865"/>
            <a:ext cx="323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Створюємо «живі моделі» речовин</a:t>
            </a:r>
            <a:endParaRPr lang="uk-UA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780358"/>
            <a:ext cx="3418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Закріплюємо вивчене</a:t>
            </a:r>
            <a:endParaRPr lang="uk-UA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68006" y="1066010"/>
            <a:ext cx="3278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З'ясовуємо, від чого </a:t>
            </a:r>
          </a:p>
          <a:p>
            <a:r>
              <a:rPr lang="uk-UA" b="1" dirty="0" smtClean="0"/>
              <a:t>залежить стан речовини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71135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1923678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5551"/>
            <a:ext cx="8424936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Істинне чи хибне твердження?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Тіло може складатися лише з однієї речовини.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Кожне тіло складається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зі своєї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особливої речовини.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Тверді тіла не течуть.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Тверді тіла зберігають свою форму.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Рідину не можна стиснути.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Газ не можна стиснути.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Гази не мають ваги.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І рідина, і газ не зберігають форми.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Вода повністю заповнює посудину або приміщення, у якому міститься.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Газ повністю заповнює посудину або приміщення, у якому міститься.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444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39502"/>
            <a:ext cx="2604013" cy="18705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955" y="1546126"/>
            <a:ext cx="2933700" cy="26003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9207" y="555526"/>
            <a:ext cx="971550" cy="35909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0396" y="2846288"/>
            <a:ext cx="3168352" cy="646331"/>
          </a:xfrm>
          <a:prstGeom prst="rect">
            <a:avLst/>
          </a:prstGeom>
          <a:noFill/>
          <a:ln w="28575"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Змінюється форма рідини, а не об'єм.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71803" y="2870856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3075806"/>
            <a:ext cx="4320480" cy="1440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27" y="1347614"/>
            <a:ext cx="3485625" cy="2369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963" y="1347614"/>
            <a:ext cx="4287260" cy="236927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31250" y="476287"/>
            <a:ext cx="66770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Чим металева ложка краща за паперову?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28960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55190" y="874965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68045" y="442917"/>
            <a:ext cx="864096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6186" y="1656887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13210" y="2667010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23478"/>
            <a:ext cx="3702424" cy="487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25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всі тіла складаються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речовин.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83186" y="1686689"/>
            <a:ext cx="442076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три стани речовини.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37333" y="2725098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від чого залежить </a:t>
            </a:r>
            <a:endParaRPr lang="uk-UA" dirty="0" smtClean="0"/>
          </a:p>
          <a:p>
            <a:pPr lvl="0"/>
            <a:r>
              <a:rPr lang="uk-UA" dirty="0" smtClean="0"/>
              <a:t>стан </a:t>
            </a:r>
            <a:r>
              <a:rPr lang="uk-UA" dirty="0"/>
              <a:t>речовини.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2550" y="3795498"/>
            <a:ext cx="4219575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намалювати модель трьох </a:t>
            </a:r>
            <a:endParaRPr lang="uk-UA" dirty="0" smtClean="0"/>
          </a:p>
          <a:p>
            <a:pPr lvl="0"/>
            <a:r>
              <a:rPr lang="uk-UA" dirty="0" smtClean="0"/>
              <a:t>станів </a:t>
            </a:r>
            <a:r>
              <a:rPr lang="uk-UA" dirty="0"/>
              <a:t>речовини.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6566</TotalTime>
  <Words>117</Words>
  <Application>Microsoft Office PowerPoint</Application>
  <PresentationFormat>Экран (16:9)</PresentationFormat>
  <Paragraphs>41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278</cp:revision>
  <dcterms:created xsi:type="dcterms:W3CDTF">2016-12-05T23:26:54Z</dcterms:created>
  <dcterms:modified xsi:type="dcterms:W3CDTF">2021-02-26T17:21:41Z</dcterms:modified>
</cp:coreProperties>
</file>