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3"/>
  </p:notesMasterIdLst>
  <p:handoutMasterIdLst>
    <p:handoutMasterId r:id="rId14"/>
  </p:handoutMasterIdLst>
  <p:sldIdLst>
    <p:sldId id="361" r:id="rId4"/>
    <p:sldId id="360" r:id="rId5"/>
    <p:sldId id="318" r:id="rId6"/>
    <p:sldId id="371" r:id="rId7"/>
    <p:sldId id="373" r:id="rId8"/>
    <p:sldId id="374" r:id="rId9"/>
    <p:sldId id="376" r:id="rId10"/>
    <p:sldId id="372" r:id="rId11"/>
    <p:sldId id="292" r:id="rId12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71B"/>
    <a:srgbClr val="2A8663"/>
    <a:srgbClr val="FE51C2"/>
    <a:srgbClr val="D33530"/>
    <a:srgbClr val="FF62BC"/>
    <a:srgbClr val="FFF500"/>
    <a:srgbClr val="E663E2"/>
    <a:srgbClr val="F9AA4C"/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6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810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2021-02-27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2021-02-27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3013237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4171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7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6.xml"/><Relationship Id="rId16" Type="http://schemas.openxmlformats.org/officeDocument/2006/relationships/slideLayout" Target="../slideLayouts/slideLayout20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398965" y="2139702"/>
            <a:ext cx="4745035" cy="576064"/>
          </a:xfrm>
        </p:spPr>
        <p:txBody>
          <a:bodyPr/>
          <a:lstStyle/>
          <a:p>
            <a:r>
              <a:rPr lang="uk-UA" b="1" dirty="0" smtClean="0"/>
              <a:t>Як </a:t>
            </a:r>
            <a:r>
              <a:rPr lang="uk-UA" b="1" dirty="0"/>
              <a:t>змінюються </a:t>
            </a:r>
            <a:endParaRPr lang="uk-UA" b="1" dirty="0" smtClean="0"/>
          </a:p>
          <a:p>
            <a:r>
              <a:rPr lang="uk-UA" b="1" dirty="0" smtClean="0"/>
              <a:t>речовини</a:t>
            </a:r>
            <a:r>
              <a:rPr lang="uk-UA" b="1" dirty="0"/>
              <a:t>, коли </a:t>
            </a:r>
            <a:endParaRPr lang="uk-UA" b="1" dirty="0" smtClean="0"/>
          </a:p>
          <a:p>
            <a:r>
              <a:rPr lang="uk-UA" b="1" dirty="0" smtClean="0"/>
              <a:t>вони </a:t>
            </a:r>
          </a:p>
          <a:p>
            <a:r>
              <a:rPr lang="uk-UA" b="1" dirty="0" smtClean="0"/>
              <a:t>охолоджуються </a:t>
            </a:r>
            <a:r>
              <a:rPr lang="uk-UA" b="1" dirty="0"/>
              <a:t>чи нагріваються?</a:t>
            </a:r>
            <a:endParaRPr lang="ru-RU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51520" y="4731990"/>
            <a:ext cx="4572000" cy="288032"/>
          </a:xfrm>
        </p:spPr>
        <p:txBody>
          <a:bodyPr/>
          <a:lstStyle/>
          <a:p>
            <a:r>
              <a:rPr lang="uk-UA" altLang="ko-KR" sz="1200" dirty="0"/>
              <a:t>До підручника «Я досліджую світ. 3 клас». </a:t>
            </a:r>
            <a:endParaRPr lang="uk-UA" altLang="ko-KR" sz="1200" dirty="0" smtClean="0"/>
          </a:p>
          <a:p>
            <a:r>
              <a:rPr lang="uk-UA" altLang="ko-KR" sz="1200" dirty="0" smtClean="0"/>
              <a:t>Видавництво </a:t>
            </a:r>
            <a:r>
              <a:rPr lang="uk-UA" altLang="ko-KR" sz="1200" dirty="0"/>
              <a:t>«Літера</a:t>
            </a:r>
            <a:r>
              <a:rPr lang="uk-UA" altLang="ko-KR" sz="1200" dirty="0" smtClean="0"/>
              <a:t>». </a:t>
            </a:r>
            <a:r>
              <a:rPr lang="en-US" altLang="ko-KR" sz="1200" dirty="0"/>
              <a:t>©</a:t>
            </a:r>
            <a:r>
              <a:rPr lang="uk-UA" altLang="ko-KR" sz="1200" dirty="0"/>
              <a:t> Іщенко О. Л., 2020</a:t>
            </a:r>
            <a:endParaRPr lang="ko-KR" altLang="en-US" sz="1200" dirty="0"/>
          </a:p>
        </p:txBody>
      </p:sp>
      <p:sp>
        <p:nvSpPr>
          <p:cNvPr id="5" name="Oval 4"/>
          <p:cNvSpPr/>
          <p:nvPr/>
        </p:nvSpPr>
        <p:spPr>
          <a:xfrm>
            <a:off x="3484565" y="2114550"/>
            <a:ext cx="914400" cy="914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0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04625" y="905648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677791" y="1030703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Oval 5"/>
          <p:cNvSpPr/>
          <p:nvPr/>
        </p:nvSpPr>
        <p:spPr>
          <a:xfrm>
            <a:off x="693075" y="2733275"/>
            <a:ext cx="693414" cy="69341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7"/>
          <p:cNvSpPr/>
          <p:nvPr/>
        </p:nvSpPr>
        <p:spPr>
          <a:xfrm>
            <a:off x="4849012" y="2670175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22178" y="1143418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566" y="285174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93400" y="1041986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93400" y="2838944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205" y="1143418"/>
            <a:ext cx="3056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Повторюємо вивчене</a:t>
            </a:r>
            <a:endParaRPr lang="uk-UA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478562" y="2693865"/>
            <a:ext cx="323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Працюємо зі схемою</a:t>
            </a:r>
            <a:endParaRPr lang="uk-UA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5586814" y="2780358"/>
            <a:ext cx="3418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Інсценізуємо, малюємо, як речовини переходять </a:t>
            </a:r>
          </a:p>
          <a:p>
            <a:r>
              <a:rPr lang="uk-UA" b="1" dirty="0" smtClean="0"/>
              <a:t>з одного стану в інший</a:t>
            </a:r>
            <a:endParaRPr lang="uk-UA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5568006" y="1066010"/>
            <a:ext cx="32780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З'ясовуємо, </a:t>
            </a:r>
            <a:r>
              <a:rPr lang="uk-UA" b="1" dirty="0" smtClean="0"/>
              <a:t>як речовини </a:t>
            </a:r>
          </a:p>
          <a:p>
            <a:r>
              <a:rPr lang="uk-UA" b="1" dirty="0" smtClean="0"/>
              <a:t>переходять з одного стану в інший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711353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83518"/>
            <a:ext cx="4897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І. Що відбувається? Чому відбувається?</a:t>
            </a:r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61" y="918925"/>
            <a:ext cx="2480272" cy="21509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469" y="2087043"/>
            <a:ext cx="2754142" cy="19656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7052" y="2185659"/>
            <a:ext cx="3763318" cy="21496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7052" y="918925"/>
            <a:ext cx="1772060" cy="1458318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23528" y="4126480"/>
            <a:ext cx="145918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І. Плавлення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3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1923678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131590"/>
            <a:ext cx="3469521" cy="223224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55576" y="483518"/>
            <a:ext cx="4704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Що відбувається? Чому відбувається?</a:t>
            </a:r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112788"/>
            <a:ext cx="2880320" cy="225105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27584" y="4083918"/>
            <a:ext cx="2985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</a:rPr>
              <a:t>ІІ. Випаровування і кипіння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4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59632" y="3075806"/>
            <a:ext cx="4320480" cy="1440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0596" y="3867894"/>
            <a:ext cx="1744004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ІІІ. Конденсація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83518"/>
            <a:ext cx="4704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Що відбувається? Чому відбувається?</a:t>
            </a:r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596" y="989685"/>
            <a:ext cx="3354396" cy="25456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7228" y="975476"/>
            <a:ext cx="2525927" cy="254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60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39952" y="1059582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00192" y="609501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164288" y="1779662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923928" y="2643758"/>
            <a:ext cx="936104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771803" y="2870856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60596" y="3867894"/>
            <a:ext cx="3159968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І</a:t>
            </a: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uk-UA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Замерзання, охолодження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5576" y="483518"/>
            <a:ext cx="4704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EC771B"/>
                </a:solidFill>
              </a:rPr>
              <a:t>Що відбувається? Чому відбувається?</a:t>
            </a:r>
            <a:endParaRPr lang="uk-UA" b="1" dirty="0">
              <a:solidFill>
                <a:srgbClr val="EC771B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078009"/>
            <a:ext cx="2585898" cy="19709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0114" y="1041549"/>
            <a:ext cx="2254657" cy="15841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0367" y="1069416"/>
            <a:ext cx="3327181" cy="220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838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55190" y="874965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68045" y="442917"/>
            <a:ext cx="86409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6186" y="1656887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13210" y="2667010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339502"/>
            <a:ext cx="5705475" cy="24574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83568" y="2865231"/>
            <a:ext cx="8001903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 якої температури вода замерзає</a:t>
            </a: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 За якої кипить?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 якої температури лід починає танути?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 якої температури вода перебуває в рідкому стані? </a:t>
            </a:r>
            <a:endParaRPr lang="uk-UA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Що </a:t>
            </a:r>
            <a:r>
              <a:rPr lang="uk-U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таке плавлення? Випаровування? Конденсація? Заморожування?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15000"/>
              </a:lnSpc>
              <a:spcAft>
                <a:spcPts val="1000"/>
              </a:spcAft>
            </a:pP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 … </a:t>
            </a:r>
            <a:r>
              <a:rPr lang="uk-UA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uk-U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це перехід з … стану в …)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96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380312" y="3075806"/>
            <a:ext cx="64807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55190" y="874965"/>
            <a:ext cx="720080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968045" y="442917"/>
            <a:ext cx="864096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856186" y="1656887"/>
            <a:ext cx="1008112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513210" y="2667010"/>
            <a:ext cx="1256581" cy="743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403" y="267494"/>
            <a:ext cx="7531839" cy="451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425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92550" y="561366"/>
            <a:ext cx="3987227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знаю, що речовини можуть </a:t>
            </a:r>
            <a:endParaRPr lang="uk-UA" dirty="0" smtClean="0"/>
          </a:p>
          <a:p>
            <a:pPr lvl="0"/>
            <a:r>
              <a:rPr lang="uk-UA" dirty="0" smtClean="0"/>
              <a:t>переходити </a:t>
            </a:r>
            <a:r>
              <a:rPr lang="uk-UA" dirty="0"/>
              <a:t>з одного стану в інший.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392550" y="1523714"/>
            <a:ext cx="4420769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пояснити, що </a:t>
            </a:r>
            <a:r>
              <a:rPr lang="uk-UA" dirty="0" smtClean="0"/>
              <a:t>потрібно, </a:t>
            </a:r>
            <a:r>
              <a:rPr lang="uk-UA" dirty="0"/>
              <a:t>щоб </a:t>
            </a:r>
            <a:endParaRPr lang="uk-UA" dirty="0" smtClean="0"/>
          </a:p>
          <a:p>
            <a:pPr lvl="0"/>
            <a:r>
              <a:rPr lang="uk-UA" dirty="0" smtClean="0"/>
              <a:t>речовина </a:t>
            </a:r>
            <a:r>
              <a:rPr lang="uk-UA" dirty="0"/>
              <a:t>перейшла з одного стану </a:t>
            </a:r>
            <a:endParaRPr lang="uk-UA" dirty="0" smtClean="0"/>
          </a:p>
          <a:p>
            <a:pPr lvl="0"/>
            <a:r>
              <a:rPr lang="uk-UA" dirty="0" smtClean="0"/>
              <a:t>в </a:t>
            </a:r>
            <a:r>
              <a:rPr lang="uk-UA" dirty="0"/>
              <a:t>інший.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328873" y="2587871"/>
            <a:ext cx="4283252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пояснити значення слів </a:t>
            </a:r>
            <a:endParaRPr lang="uk-UA" dirty="0" smtClean="0"/>
          </a:p>
          <a:p>
            <a:pPr lvl="0"/>
            <a:r>
              <a:rPr lang="uk-UA" i="1" dirty="0" smtClean="0"/>
              <a:t>плавлення</a:t>
            </a:r>
            <a:r>
              <a:rPr lang="uk-UA" i="1" dirty="0"/>
              <a:t>, </a:t>
            </a:r>
            <a:r>
              <a:rPr lang="uk-UA" i="1" dirty="0" smtClean="0"/>
              <a:t>випаровування, </a:t>
            </a:r>
          </a:p>
          <a:p>
            <a:pPr lvl="0"/>
            <a:r>
              <a:rPr lang="uk-UA" i="1" dirty="0" smtClean="0"/>
              <a:t>конденсація</a:t>
            </a:r>
            <a:r>
              <a:rPr lang="uk-UA" i="1" dirty="0"/>
              <a:t>, заморожування.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360711" y="3712303"/>
            <a:ext cx="4219575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знаю температуру, за якої вода </a:t>
            </a:r>
            <a:endParaRPr lang="uk-UA" dirty="0" smtClean="0"/>
          </a:p>
          <a:p>
            <a:pPr lvl="0"/>
            <a:r>
              <a:rPr lang="uk-UA" dirty="0" smtClean="0"/>
              <a:t>замерзає</a:t>
            </a:r>
            <a:r>
              <a:rPr lang="uk-UA" dirty="0"/>
              <a:t>, кипить, а лід плавиться.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6752</TotalTime>
  <Words>214</Words>
  <Application>Microsoft Office PowerPoint</Application>
  <PresentationFormat>Экран (16:9)</PresentationFormat>
  <Paragraphs>44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맑은 고딕</vt:lpstr>
      <vt:lpstr>Arial</vt:lpstr>
      <vt:lpstr>Arial Black</vt:lpstr>
      <vt:lpstr>Arial Unicode MS</vt:lpstr>
      <vt:lpstr>Calibri</vt:lpstr>
      <vt:lpstr>Times New Roman</vt:lpstr>
      <vt:lpstr>Wingdings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289</cp:revision>
  <dcterms:created xsi:type="dcterms:W3CDTF">2016-12-05T23:26:54Z</dcterms:created>
  <dcterms:modified xsi:type="dcterms:W3CDTF">2021-02-27T14:29:45Z</dcterms:modified>
</cp:coreProperties>
</file>