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11"/>
  </p:notesMasterIdLst>
  <p:handoutMasterIdLst>
    <p:handoutMasterId r:id="rId12"/>
  </p:handoutMasterIdLst>
  <p:sldIdLst>
    <p:sldId id="361" r:id="rId4"/>
    <p:sldId id="360" r:id="rId5"/>
    <p:sldId id="371" r:id="rId6"/>
    <p:sldId id="372" r:id="rId7"/>
    <p:sldId id="318" r:id="rId8"/>
    <p:sldId id="373" r:id="rId9"/>
    <p:sldId id="292" r:id="rId10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771B"/>
    <a:srgbClr val="2A8663"/>
    <a:srgbClr val="FE51C2"/>
    <a:srgbClr val="D33530"/>
    <a:srgbClr val="FF62BC"/>
    <a:srgbClr val="FFF500"/>
    <a:srgbClr val="E663E2"/>
    <a:srgbClr val="F9AA4C"/>
    <a:srgbClr val="E6E6E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17" autoAdjust="0"/>
    <p:restoredTop sz="94721" autoAdjust="0"/>
  </p:normalViewPr>
  <p:slideViewPr>
    <p:cSldViewPr>
      <p:cViewPr varScale="1">
        <p:scale>
          <a:sx n="114" d="100"/>
          <a:sy n="114" d="100"/>
        </p:scale>
        <p:origin x="762" y="9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2021-02-26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2021-02-26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30132373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4171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7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21.xml"/><Relationship Id="rId2" Type="http://schemas.openxmlformats.org/officeDocument/2006/relationships/slideLayout" Target="../slideLayouts/slideLayout6.xml"/><Relationship Id="rId16" Type="http://schemas.openxmlformats.org/officeDocument/2006/relationships/slideLayout" Target="../slideLayouts/slideLayout20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  <p:sldLayoutId id="2147483675" r:id="rId4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398965" y="2139702"/>
            <a:ext cx="4745035" cy="576064"/>
          </a:xfrm>
        </p:spPr>
        <p:txBody>
          <a:bodyPr/>
          <a:lstStyle/>
          <a:p>
            <a:r>
              <a:rPr lang="uk-UA" b="1" dirty="0" smtClean="0"/>
              <a:t>Як утворюються </a:t>
            </a:r>
          </a:p>
          <a:p>
            <a:r>
              <a:rPr lang="uk-UA" b="1" dirty="0" smtClean="0"/>
              <a:t>бульбашки?</a:t>
            </a:r>
            <a:endParaRPr lang="ru-RU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251520" y="4731990"/>
            <a:ext cx="4572000" cy="288032"/>
          </a:xfrm>
        </p:spPr>
        <p:txBody>
          <a:bodyPr/>
          <a:lstStyle/>
          <a:p>
            <a:r>
              <a:rPr lang="uk-UA" altLang="ko-KR" sz="1200" dirty="0"/>
              <a:t>До підручника «Я досліджую світ. 3 клас». </a:t>
            </a:r>
            <a:endParaRPr lang="uk-UA" altLang="ko-KR" sz="1200" dirty="0" smtClean="0"/>
          </a:p>
          <a:p>
            <a:r>
              <a:rPr lang="uk-UA" altLang="ko-KR" sz="1200" dirty="0" smtClean="0"/>
              <a:t>Видавництво </a:t>
            </a:r>
            <a:r>
              <a:rPr lang="uk-UA" altLang="ko-KR" sz="1200" dirty="0"/>
              <a:t>«Літера</a:t>
            </a:r>
            <a:r>
              <a:rPr lang="uk-UA" altLang="ko-KR" sz="1200" dirty="0" smtClean="0"/>
              <a:t>». </a:t>
            </a:r>
            <a:r>
              <a:rPr lang="en-US" altLang="ko-KR" sz="1200" dirty="0"/>
              <a:t>©</a:t>
            </a:r>
            <a:r>
              <a:rPr lang="uk-UA" altLang="ko-KR" sz="1200" dirty="0"/>
              <a:t> Іщенко О. Л., 2020</a:t>
            </a:r>
            <a:endParaRPr lang="ko-KR" altLang="en-US" sz="1200" dirty="0"/>
          </a:p>
        </p:txBody>
      </p:sp>
      <p:sp>
        <p:nvSpPr>
          <p:cNvPr id="5" name="Oval 4"/>
          <p:cNvSpPr/>
          <p:nvPr/>
        </p:nvSpPr>
        <p:spPr>
          <a:xfrm>
            <a:off x="3484565" y="2114550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Rectangle 16"/>
          <p:cNvSpPr/>
          <p:nvPr/>
        </p:nvSpPr>
        <p:spPr>
          <a:xfrm rot="2700000">
            <a:off x="3750518" y="2228880"/>
            <a:ext cx="382495" cy="685741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85034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4804625" y="905648"/>
            <a:ext cx="693414" cy="69341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Oval 4"/>
          <p:cNvSpPr/>
          <p:nvPr/>
        </p:nvSpPr>
        <p:spPr>
          <a:xfrm>
            <a:off x="677791" y="1030703"/>
            <a:ext cx="693414" cy="69341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Oval 5"/>
          <p:cNvSpPr/>
          <p:nvPr/>
        </p:nvSpPr>
        <p:spPr>
          <a:xfrm>
            <a:off x="693075" y="2733275"/>
            <a:ext cx="693414" cy="69341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722178" y="1143418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01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66566" y="2851741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03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893400" y="1041986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02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93400" y="2838944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04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371205" y="1143418"/>
            <a:ext cx="30567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/>
              <a:t>Повторюємо будову </a:t>
            </a:r>
          </a:p>
          <a:p>
            <a:r>
              <a:rPr lang="uk-UA" b="1" dirty="0" smtClean="0"/>
              <a:t>речовин у трьох станах</a:t>
            </a:r>
            <a:endParaRPr lang="uk-UA" b="1" dirty="0" smtClean="0"/>
          </a:p>
        </p:txBody>
      </p:sp>
      <p:sp>
        <p:nvSpPr>
          <p:cNvPr id="20" name="TextBox 19"/>
          <p:cNvSpPr txBox="1"/>
          <p:nvPr/>
        </p:nvSpPr>
        <p:spPr>
          <a:xfrm>
            <a:off x="1478562" y="2693865"/>
            <a:ext cx="32374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/>
              <a:t>Досліджуємо мильні </a:t>
            </a:r>
          </a:p>
          <a:p>
            <a:r>
              <a:rPr lang="uk-UA" b="1" dirty="0" smtClean="0"/>
              <a:t>бульбашки</a:t>
            </a:r>
            <a:endParaRPr lang="uk-UA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5568006" y="1066010"/>
            <a:ext cx="32780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/>
              <a:t>Вивчаємо пляшку </a:t>
            </a:r>
          </a:p>
          <a:p>
            <a:r>
              <a:rPr lang="uk-UA" b="1" dirty="0" smtClean="0"/>
              <a:t>з газованим напоєм</a:t>
            </a:r>
            <a:endParaRPr lang="ko-KR" altLang="en-US" b="1" dirty="0"/>
          </a:p>
        </p:txBody>
      </p:sp>
    </p:spTree>
    <p:extLst>
      <p:ext uri="{BB962C8B-B14F-4D97-AF65-F5344CB8AC3E}">
        <p14:creationId xmlns:p14="http://schemas.microsoft.com/office/powerpoint/2010/main" val="37113538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380312" y="3075806"/>
            <a:ext cx="648072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076056" y="1923678"/>
            <a:ext cx="122413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115616" y="483518"/>
            <a:ext cx="67323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dirty="0" smtClean="0">
                <a:solidFill>
                  <a:srgbClr val="EC771B"/>
                </a:solidFill>
              </a:rPr>
              <a:t>Доберіть назви до моделей будови води в різних станах</a:t>
            </a:r>
            <a:endParaRPr lang="ru-RU" b="1" dirty="0">
              <a:solidFill>
                <a:srgbClr val="EC771B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13351" y="3579862"/>
            <a:ext cx="43951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 smtClean="0"/>
              <a:t>Довідка: пара, лід, вода у рідкому стані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608" y="1149940"/>
            <a:ext cx="1857375" cy="162877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7944" y="1059582"/>
            <a:ext cx="1285875" cy="151447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32240" y="1137959"/>
            <a:ext cx="1581150" cy="154305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899592" y="2778715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solidFill>
                  <a:srgbClr val="EC771B"/>
                </a:solidFill>
              </a:rPr>
              <a:t>А</a:t>
            </a:r>
            <a:endParaRPr lang="ru-RU" b="1" dirty="0">
              <a:solidFill>
                <a:srgbClr val="EC771B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168539" y="270647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solidFill>
                  <a:srgbClr val="EC771B"/>
                </a:solidFill>
              </a:rPr>
              <a:t>Б</a:t>
            </a:r>
            <a:endParaRPr lang="ru-RU" b="1" dirty="0">
              <a:solidFill>
                <a:srgbClr val="EC771B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948264" y="270647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solidFill>
                  <a:srgbClr val="EC771B"/>
                </a:solidFill>
              </a:rPr>
              <a:t>В</a:t>
            </a:r>
            <a:endParaRPr lang="ru-RU" b="1" dirty="0">
              <a:solidFill>
                <a:srgbClr val="EC771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04445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380312" y="3075806"/>
            <a:ext cx="648072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755190" y="874965"/>
            <a:ext cx="720080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968045" y="442917"/>
            <a:ext cx="864096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7856186" y="1656887"/>
            <a:ext cx="1008112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7513210" y="2667010"/>
            <a:ext cx="1256581" cy="74351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5776" y="195486"/>
            <a:ext cx="3538487" cy="4547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64250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380312" y="3075806"/>
            <a:ext cx="648072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314097"/>
            <a:ext cx="3168352" cy="4205677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923928" y="314097"/>
            <a:ext cx="478802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/>
              <a:t>Пристрій</a:t>
            </a:r>
            <a:r>
              <a:rPr lang="ru-RU" dirty="0" smtClean="0"/>
              <a:t> для </a:t>
            </a:r>
            <a:r>
              <a:rPr lang="ru-RU" dirty="0" err="1" smtClean="0"/>
              <a:t>насичення</a:t>
            </a:r>
            <a:r>
              <a:rPr lang="ru-RU" dirty="0" smtClean="0"/>
              <a:t> води </a:t>
            </a:r>
            <a:r>
              <a:rPr lang="ru-RU" dirty="0" err="1" smtClean="0"/>
              <a:t>вуглекислим</a:t>
            </a:r>
            <a:r>
              <a:rPr lang="ru-RU" dirty="0" smtClean="0"/>
              <a:t> газом </a:t>
            </a:r>
            <a:r>
              <a:rPr lang="ru-RU" dirty="0" err="1" smtClean="0"/>
              <a:t>було</a:t>
            </a:r>
            <a:r>
              <a:rPr lang="ru-RU" dirty="0" smtClean="0"/>
              <a:t> </a:t>
            </a:r>
            <a:r>
              <a:rPr lang="ru-RU" dirty="0" err="1" smtClean="0"/>
              <a:t>винайдено</a:t>
            </a:r>
            <a:r>
              <a:rPr lang="ru-RU" dirty="0" smtClean="0"/>
              <a:t> в </a:t>
            </a:r>
            <a:r>
              <a:rPr lang="ru-RU" dirty="0" err="1" smtClean="0"/>
              <a:t>кінці</a:t>
            </a:r>
            <a:r>
              <a:rPr lang="ru-RU" dirty="0" smtClean="0"/>
              <a:t> 18-го </a:t>
            </a:r>
            <a:r>
              <a:rPr lang="ru-RU" dirty="0" err="1" smtClean="0"/>
              <a:t>століття</a:t>
            </a:r>
            <a:r>
              <a:rPr lang="ru-RU" dirty="0" smtClean="0"/>
              <a:t> в </a:t>
            </a:r>
            <a:r>
              <a:rPr lang="ru-RU" dirty="0" err="1" smtClean="0"/>
              <a:t>Англії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707904" y="2893034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err="1" smtClean="0"/>
              <a:t>Автомати</a:t>
            </a:r>
            <a:r>
              <a:rPr lang="ru-RU" dirty="0" smtClean="0"/>
              <a:t> для продажу </a:t>
            </a:r>
            <a:r>
              <a:rPr lang="ru-RU" dirty="0" err="1" smtClean="0"/>
              <a:t>газованої</a:t>
            </a:r>
            <a:r>
              <a:rPr lang="ru-RU" dirty="0" smtClean="0"/>
              <a:t> води </a:t>
            </a:r>
          </a:p>
          <a:p>
            <a:r>
              <a:rPr lang="ru-RU" dirty="0" err="1" smtClean="0"/>
              <a:t>були</a:t>
            </a:r>
            <a:r>
              <a:rPr lang="ru-RU" dirty="0" smtClean="0"/>
              <a:t> </a:t>
            </a:r>
            <a:r>
              <a:rPr lang="ru-RU" dirty="0" err="1" smtClean="0"/>
              <a:t>популярні</a:t>
            </a:r>
            <a:r>
              <a:rPr lang="ru-RU" dirty="0" smtClean="0"/>
              <a:t> </a:t>
            </a:r>
            <a:r>
              <a:rPr lang="ru-RU" dirty="0" err="1" smtClean="0"/>
              <a:t>близько</a:t>
            </a:r>
            <a:r>
              <a:rPr lang="ru-RU" dirty="0" smtClean="0"/>
              <a:t> 50 </a:t>
            </a:r>
            <a:r>
              <a:rPr lang="ru-RU" dirty="0" err="1" smtClean="0"/>
              <a:t>років</a:t>
            </a:r>
            <a:r>
              <a:rPr lang="ru-RU" dirty="0" smtClean="0"/>
              <a:t> тому.</a:t>
            </a:r>
          </a:p>
          <a:p>
            <a:r>
              <a:rPr lang="ru-RU" dirty="0" err="1" smtClean="0"/>
              <a:t>Ціна</a:t>
            </a:r>
            <a:r>
              <a:rPr lang="ru-RU" dirty="0" smtClean="0"/>
              <a:t> склянки </a:t>
            </a:r>
            <a:r>
              <a:rPr lang="ru-RU" dirty="0" err="1"/>
              <a:t>газованої</a:t>
            </a:r>
            <a:r>
              <a:rPr lang="ru-RU" dirty="0"/>
              <a:t> води без сиропу </a:t>
            </a:r>
            <a:endParaRPr lang="ru-RU" dirty="0" smtClean="0"/>
          </a:p>
          <a:p>
            <a:r>
              <a:rPr lang="ru-RU" dirty="0" smtClean="0"/>
              <a:t>становила </a:t>
            </a:r>
            <a:r>
              <a:rPr lang="ru-RU" dirty="0"/>
              <a:t>1 </a:t>
            </a:r>
            <a:r>
              <a:rPr lang="ru-RU" dirty="0" err="1"/>
              <a:t>копійку</a:t>
            </a:r>
            <a:r>
              <a:rPr lang="ru-RU" dirty="0"/>
              <a:t>, </a:t>
            </a:r>
            <a:r>
              <a:rPr lang="uk-UA" dirty="0"/>
              <a:t>і</a:t>
            </a:r>
            <a:r>
              <a:rPr lang="ru-RU" dirty="0" smtClean="0"/>
              <a:t>з </a:t>
            </a:r>
            <a:r>
              <a:rPr lang="ru-RU" dirty="0"/>
              <a:t>сиропом — </a:t>
            </a:r>
            <a:endParaRPr lang="ru-RU" dirty="0" smtClean="0"/>
          </a:p>
          <a:p>
            <a:r>
              <a:rPr lang="ru-RU" dirty="0" smtClean="0"/>
              <a:t>3 </a:t>
            </a:r>
            <a:r>
              <a:rPr lang="ru-RU" dirty="0" err="1"/>
              <a:t>копійки</a:t>
            </a:r>
            <a:r>
              <a:rPr lang="ru-RU" dirty="0"/>
              <a:t>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8033" y="999986"/>
            <a:ext cx="2303919" cy="1893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97332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380312" y="3075806"/>
            <a:ext cx="648072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139952" y="1059582"/>
            <a:ext cx="720080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300192" y="609501"/>
            <a:ext cx="720080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7164288" y="1779662"/>
            <a:ext cx="1008112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923928" y="2643758"/>
            <a:ext cx="936104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6771803" y="2870856"/>
            <a:ext cx="1256581" cy="74351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259632" y="3075806"/>
            <a:ext cx="4320480" cy="14401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03891" y="267494"/>
            <a:ext cx="5348374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uk-UA" sz="1600" dirty="0" smtClean="0"/>
              <a:t>У деяких вогнегасниках використовують </a:t>
            </a:r>
          </a:p>
          <a:p>
            <a:pPr>
              <a:lnSpc>
                <a:spcPct val="150000"/>
              </a:lnSpc>
            </a:pPr>
            <a:r>
              <a:rPr lang="uk-UA" sz="1600" dirty="0" smtClean="0"/>
              <a:t>вуглекислий газ для того, щоб збити полум'я </a:t>
            </a:r>
          </a:p>
          <a:p>
            <a:pPr>
              <a:lnSpc>
                <a:spcPct val="150000"/>
              </a:lnSpc>
            </a:pPr>
            <a:r>
              <a:rPr lang="uk-UA" sz="1600" dirty="0" smtClean="0"/>
              <a:t>і припинити надходження кисню до вогню (для горіння потрібен кисень).</a:t>
            </a:r>
          </a:p>
          <a:p>
            <a:pPr>
              <a:lnSpc>
                <a:spcPct val="150000"/>
              </a:lnSpc>
            </a:pPr>
            <a:endParaRPr lang="uk-UA" sz="1600" dirty="0" smtClean="0"/>
          </a:p>
          <a:p>
            <a:pPr>
              <a:lnSpc>
                <a:spcPct val="150000"/>
              </a:lnSpc>
            </a:pPr>
            <a:endParaRPr lang="uk-UA" sz="1600" dirty="0" smtClean="0"/>
          </a:p>
          <a:p>
            <a:pPr>
              <a:lnSpc>
                <a:spcPct val="150000"/>
              </a:lnSpc>
            </a:pPr>
            <a:r>
              <a:rPr lang="uk-UA" sz="1600" dirty="0" smtClean="0"/>
              <a:t>Вуглекислий газ замерзає при -78 ° C і стає твердим. Його називають сухий лід. Застосовується для </a:t>
            </a:r>
          </a:p>
          <a:p>
            <a:pPr>
              <a:lnSpc>
                <a:spcPct val="150000"/>
              </a:lnSpc>
            </a:pPr>
            <a:r>
              <a:rPr lang="uk-UA" sz="1600" dirty="0" smtClean="0"/>
              <a:t>транспортування їжі (наприклад, морозива), </a:t>
            </a:r>
          </a:p>
          <a:p>
            <a:pPr>
              <a:lnSpc>
                <a:spcPct val="150000"/>
              </a:lnSpc>
            </a:pPr>
            <a:r>
              <a:rPr lang="uk-UA" sz="1600" dirty="0" smtClean="0"/>
              <a:t>яку потрібно перевезти і зберігати </a:t>
            </a:r>
          </a:p>
          <a:p>
            <a:pPr>
              <a:lnSpc>
                <a:spcPct val="150000"/>
              </a:lnSpc>
            </a:pPr>
            <a:r>
              <a:rPr lang="uk-UA" sz="1600" dirty="0" smtClean="0"/>
              <a:t>без холодильних установок.</a:t>
            </a:r>
            <a:endParaRPr lang="uk-UA" sz="1600" dirty="0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26695" y="-2357"/>
            <a:ext cx="3457575" cy="493395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42421" y="2999242"/>
            <a:ext cx="1582005" cy="1594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89600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97741" y="-1369850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833744" y="1953955"/>
            <a:ext cx="864096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392550" y="561366"/>
            <a:ext cx="3987227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назвати речовини, з яких </a:t>
            </a:r>
            <a:endParaRPr lang="uk-UA" dirty="0" smtClean="0"/>
          </a:p>
          <a:p>
            <a:pPr lvl="0"/>
            <a:r>
              <a:rPr lang="uk-UA" dirty="0" smtClean="0"/>
              <a:t>складаються </a:t>
            </a:r>
            <a:r>
              <a:rPr lang="uk-UA" dirty="0"/>
              <a:t>тіла.</a:t>
            </a:r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431094" y="1661852"/>
            <a:ext cx="4420769" cy="92333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dirty="0"/>
              <a:t>Я можу розповісти про властивості </a:t>
            </a:r>
            <a:endParaRPr lang="uk-UA" dirty="0" smtClean="0"/>
          </a:p>
          <a:p>
            <a:r>
              <a:rPr lang="uk-UA" dirty="0" smtClean="0"/>
              <a:t>вуглекислого </a:t>
            </a:r>
            <a:r>
              <a:rPr lang="uk-UA" dirty="0"/>
              <a:t>газу.</a:t>
            </a:r>
            <a:endParaRPr lang="ru-RU" dirty="0"/>
          </a:p>
          <a:p>
            <a:pPr lvl="0"/>
            <a:endParaRPr lang="ru-RU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419690" y="2680585"/>
            <a:ext cx="4283252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пояснити, як утворюються </a:t>
            </a:r>
            <a:endParaRPr lang="uk-UA" dirty="0" smtClean="0"/>
          </a:p>
          <a:p>
            <a:pPr lvl="0"/>
            <a:r>
              <a:rPr lang="uk-UA" dirty="0" smtClean="0"/>
              <a:t>мильні </a:t>
            </a:r>
            <a:r>
              <a:rPr lang="uk-UA" dirty="0"/>
              <a:t>бульбашки.</a:t>
            </a:r>
            <a:endParaRPr lang="ru-RU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358397" y="3642960"/>
            <a:ext cx="4219575" cy="1200329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вчуся висувати припущення, </a:t>
            </a:r>
            <a:endParaRPr lang="uk-UA" dirty="0" smtClean="0"/>
          </a:p>
          <a:p>
            <a:pPr lvl="0"/>
            <a:r>
              <a:rPr lang="uk-UA" dirty="0" smtClean="0"/>
              <a:t>перевіряти </a:t>
            </a:r>
            <a:r>
              <a:rPr lang="uk-UA" dirty="0"/>
              <a:t>їх і записувати </a:t>
            </a:r>
            <a:endParaRPr lang="uk-UA" dirty="0" smtClean="0"/>
          </a:p>
          <a:p>
            <a:pPr lvl="0"/>
            <a:r>
              <a:rPr lang="uk-UA" dirty="0" smtClean="0"/>
              <a:t>результати.</a:t>
            </a:r>
            <a:endParaRPr lang="ru-RU" dirty="0"/>
          </a:p>
          <a:p>
            <a:pPr lvl="0"/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/>
              <a:t>Перевіряю себе</a:t>
            </a:r>
            <a:endParaRPr lang="ru-RU" dirty="0"/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53597" y="260808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94123" y="2665968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7639</TotalTime>
  <Words>212</Words>
  <Application>Microsoft Office PowerPoint</Application>
  <PresentationFormat>Экран (16:9)</PresentationFormat>
  <Paragraphs>48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7</vt:i4>
      </vt:variant>
    </vt:vector>
  </HeadingPairs>
  <TitlesOfParts>
    <vt:vector size="14" baseType="lpstr">
      <vt:lpstr>맑은 고딕</vt:lpstr>
      <vt:lpstr>Arial</vt:lpstr>
      <vt:lpstr>Arial Black</vt:lpstr>
      <vt:lpstr>Arial Unicode MS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291</cp:revision>
  <dcterms:created xsi:type="dcterms:W3CDTF">2016-12-05T23:26:54Z</dcterms:created>
  <dcterms:modified xsi:type="dcterms:W3CDTF">2021-02-27T11:19:03Z</dcterms:modified>
</cp:coreProperties>
</file>