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361" r:id="rId4"/>
    <p:sldId id="360" r:id="rId5"/>
    <p:sldId id="373" r:id="rId6"/>
    <p:sldId id="318" r:id="rId7"/>
    <p:sldId id="371" r:id="rId8"/>
    <p:sldId id="372" r:id="rId9"/>
    <p:sldId id="374" r:id="rId10"/>
    <p:sldId id="375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6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139702"/>
            <a:ext cx="4745035" cy="576064"/>
          </a:xfrm>
        </p:spPr>
        <p:txBody>
          <a:bodyPr/>
          <a:lstStyle/>
          <a:p>
            <a:r>
              <a:rPr lang="uk-UA" b="1" dirty="0" smtClean="0"/>
              <a:t>Як ми розрізняємо тверді тіла, рідини і гази?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5" y="1143418"/>
            <a:ext cx="3056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Знайомимося з темою </a:t>
            </a:r>
          </a:p>
          <a:p>
            <a:r>
              <a:rPr lang="uk-UA" b="1" dirty="0" smtClean="0"/>
              <a:t>місяця і питаннями </a:t>
            </a:r>
          </a:p>
          <a:p>
            <a:r>
              <a:rPr lang="uk-UA" b="1" dirty="0" smtClean="0"/>
              <a:t>тижня 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78562" y="2693865"/>
            <a:ext cx="3165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Досліджуємо властивості твердих тіл, рідин і газів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780358"/>
            <a:ext cx="3418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Презентуємо результати </a:t>
            </a:r>
          </a:p>
          <a:p>
            <a:r>
              <a:rPr lang="uk-UA" b="1" dirty="0" smtClean="0"/>
              <a:t>дослідження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68006" y="1066010"/>
            <a:ext cx="327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Тіла і речовини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71803" y="2870856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906" y="6032"/>
            <a:ext cx="6958161" cy="4548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3075806"/>
            <a:ext cx="4320480" cy="1440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96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30" y="925117"/>
            <a:ext cx="3647903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83616">
            <a:off x="4334555" y="496490"/>
            <a:ext cx="2347713" cy="3277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2352" y="2787774"/>
            <a:ext cx="1723520" cy="19350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264" y="1059581"/>
            <a:ext cx="1357121" cy="134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192367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40410"/>
            <a:ext cx="75438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44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55190" y="874965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68045" y="442917"/>
            <a:ext cx="864096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6186" y="1656887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13210" y="2667010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85" y="442917"/>
            <a:ext cx="7381683" cy="330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2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754" y="259082"/>
            <a:ext cx="6103590" cy="476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91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365" y="609501"/>
            <a:ext cx="7847254" cy="324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33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всі тіла складаються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речовин.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83186" y="1686689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можу назвати, з якої речовини </a:t>
            </a:r>
          </a:p>
          <a:p>
            <a:pPr lvl="0"/>
            <a:r>
              <a:rPr lang="uk-UA" dirty="0" smtClean="0"/>
              <a:t>складається тіло.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37333" y="2725098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описати властивості твердих </a:t>
            </a:r>
            <a:endParaRPr lang="uk-UA" dirty="0" smtClean="0"/>
          </a:p>
          <a:p>
            <a:pPr lvl="0"/>
            <a:r>
              <a:rPr lang="uk-UA" dirty="0" smtClean="0"/>
              <a:t>тіл</a:t>
            </a:r>
            <a:r>
              <a:rPr lang="uk-UA" dirty="0"/>
              <a:t>, рідин і газів.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629287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проводити дослідження </a:t>
            </a:r>
            <a:endParaRPr lang="uk-UA" dirty="0" smtClean="0"/>
          </a:p>
          <a:p>
            <a:pPr lvl="0"/>
            <a:r>
              <a:rPr lang="uk-UA" dirty="0" smtClean="0"/>
              <a:t>в </a:t>
            </a:r>
            <a:r>
              <a:rPr lang="uk-UA" dirty="0"/>
              <a:t>групі і презентувати його </a:t>
            </a:r>
            <a:endParaRPr lang="uk-UA" dirty="0" smtClean="0"/>
          </a:p>
          <a:p>
            <a:pPr lvl="0"/>
            <a:r>
              <a:rPr lang="uk-UA" dirty="0" smtClean="0"/>
              <a:t>результати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6455</TotalTime>
  <Words>104</Words>
  <Application>Microsoft Office PowerPoint</Application>
  <PresentationFormat>Экран (16:9)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272</cp:revision>
  <dcterms:created xsi:type="dcterms:W3CDTF">2016-12-05T23:26:54Z</dcterms:created>
  <dcterms:modified xsi:type="dcterms:W3CDTF">2021-02-26T16:12:15Z</dcterms:modified>
</cp:coreProperties>
</file>