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9"/>
  </p:notesMasterIdLst>
  <p:handoutMasterIdLst>
    <p:handoutMasterId r:id="rId10"/>
  </p:handoutMasterIdLst>
  <p:sldIdLst>
    <p:sldId id="361" r:id="rId4"/>
    <p:sldId id="410" r:id="rId5"/>
    <p:sldId id="400" r:id="rId6"/>
    <p:sldId id="411" r:id="rId7"/>
    <p:sldId id="292" r:id="rId8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771B"/>
    <a:srgbClr val="F9AA4C"/>
    <a:srgbClr val="D33530"/>
    <a:srgbClr val="2A8663"/>
    <a:srgbClr val="FE51C2"/>
    <a:srgbClr val="FF62BC"/>
    <a:srgbClr val="FFF500"/>
    <a:srgbClr val="E663E2"/>
    <a:srgbClr val="E6E6E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676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810" y="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2021-04-04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2021-04-04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3013237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6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5.xml"/><Relationship Id="rId16" Type="http://schemas.openxmlformats.org/officeDocument/2006/relationships/slideLayout" Target="../slideLayouts/slideLayout19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398965" y="2283718"/>
            <a:ext cx="4745035" cy="576064"/>
          </a:xfrm>
        </p:spPr>
        <p:txBody>
          <a:bodyPr/>
          <a:lstStyle/>
          <a:p>
            <a:r>
              <a:rPr lang="uk-UA" b="1" dirty="0" smtClean="0"/>
              <a:t>Про що </a:t>
            </a:r>
          </a:p>
          <a:p>
            <a:r>
              <a:rPr lang="uk-UA" b="1" dirty="0" smtClean="0"/>
              <a:t>розповідають </a:t>
            </a:r>
          </a:p>
          <a:p>
            <a:r>
              <a:rPr lang="uk-UA" b="1" dirty="0" smtClean="0"/>
              <a:t>назви на карті?</a:t>
            </a:r>
            <a:endParaRPr lang="ru-RU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51520" y="4731990"/>
            <a:ext cx="4572000" cy="288032"/>
          </a:xfrm>
        </p:spPr>
        <p:txBody>
          <a:bodyPr/>
          <a:lstStyle/>
          <a:p>
            <a:r>
              <a:rPr lang="uk-UA" altLang="ko-KR" sz="1200" dirty="0"/>
              <a:t>До підручника «Я досліджую світ. 3 клас». </a:t>
            </a:r>
            <a:endParaRPr lang="uk-UA" altLang="ko-KR" sz="1200" dirty="0" smtClean="0"/>
          </a:p>
          <a:p>
            <a:r>
              <a:rPr lang="uk-UA" altLang="ko-KR" sz="1200" dirty="0" smtClean="0"/>
              <a:t>Видавництво </a:t>
            </a:r>
            <a:r>
              <a:rPr lang="uk-UA" altLang="ko-KR" sz="1200" dirty="0"/>
              <a:t>«Літера</a:t>
            </a:r>
            <a:r>
              <a:rPr lang="uk-UA" altLang="ko-KR" sz="1200" dirty="0" smtClean="0"/>
              <a:t>». </a:t>
            </a:r>
            <a:r>
              <a:rPr lang="en-US" altLang="ko-KR" sz="1200" dirty="0"/>
              <a:t>©</a:t>
            </a:r>
            <a:r>
              <a:rPr lang="uk-UA" altLang="ko-KR" sz="1200" dirty="0"/>
              <a:t> Іщенко О. Л., 2020</a:t>
            </a:r>
            <a:endParaRPr lang="ko-KR" altLang="en-US" sz="1200" dirty="0"/>
          </a:p>
        </p:txBody>
      </p:sp>
      <p:sp>
        <p:nvSpPr>
          <p:cNvPr id="5" name="Oval 4"/>
          <p:cNvSpPr/>
          <p:nvPr/>
        </p:nvSpPr>
        <p:spPr>
          <a:xfrm>
            <a:off x="3484565" y="2114550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Rectangle 16"/>
          <p:cNvSpPr/>
          <p:nvPr/>
        </p:nvSpPr>
        <p:spPr>
          <a:xfrm rot="2700000">
            <a:off x="3750518" y="2228880"/>
            <a:ext cx="382495" cy="685741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85034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139952" y="1059582"/>
            <a:ext cx="720080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164288" y="1779662"/>
            <a:ext cx="1008112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923928" y="2643758"/>
            <a:ext cx="936104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1744271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uk-UA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</a:t>
            </a:r>
            <a:endParaRPr kumimoji="0" lang="uk-UA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3028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1187624" y="642049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У </a:t>
            </a:r>
            <a:r>
              <a:rPr lang="ru-RU" dirty="0" err="1"/>
              <a:t>назвах</a:t>
            </a:r>
            <a:r>
              <a:rPr lang="ru-RU" dirty="0"/>
              <a:t> </a:t>
            </a:r>
            <a:r>
              <a:rPr lang="ru-RU" dirty="0" err="1"/>
              <a:t>міст</a:t>
            </a:r>
            <a:r>
              <a:rPr lang="ru-RU" dirty="0"/>
              <a:t> і </a:t>
            </a:r>
            <a:r>
              <a:rPr lang="ru-RU" dirty="0" err="1"/>
              <a:t>сіл</a:t>
            </a:r>
            <a:r>
              <a:rPr lang="ru-RU" dirty="0"/>
              <a:t> слова, </a:t>
            </a:r>
          </a:p>
          <a:p>
            <a:r>
              <a:rPr lang="ru-RU" dirty="0"/>
              <a:t>в </a:t>
            </a:r>
            <a:r>
              <a:rPr lang="ru-RU" dirty="0" err="1"/>
              <a:t>яких</a:t>
            </a:r>
            <a:r>
              <a:rPr lang="ru-RU" dirty="0"/>
              <a:t> </a:t>
            </a:r>
            <a:r>
              <a:rPr lang="ru-RU" dirty="0" err="1"/>
              <a:t>щось</a:t>
            </a:r>
            <a:r>
              <a:rPr lang="ru-RU" dirty="0"/>
              <a:t> </a:t>
            </a:r>
            <a:r>
              <a:rPr lang="ru-RU" dirty="0" err="1"/>
              <a:t>рідне</a:t>
            </a:r>
            <a:r>
              <a:rPr lang="ru-RU" dirty="0"/>
              <a:t>, </a:t>
            </a:r>
            <a:r>
              <a:rPr lang="ru-RU" dirty="0" err="1"/>
              <a:t>таємниче</a:t>
            </a:r>
            <a:r>
              <a:rPr lang="ru-RU" dirty="0"/>
              <a:t>; </a:t>
            </a:r>
          </a:p>
          <a:p>
            <a:r>
              <a:rPr lang="ru-RU" dirty="0"/>
              <a:t>і голос </a:t>
            </a:r>
            <a:r>
              <a:rPr lang="ru-RU" dirty="0" err="1"/>
              <a:t>предків</a:t>
            </a:r>
            <a:r>
              <a:rPr lang="ru-RU" dirty="0"/>
              <a:t> </a:t>
            </a:r>
            <a:r>
              <a:rPr lang="ru-RU" dirty="0" err="1"/>
              <a:t>ожива</a:t>
            </a:r>
            <a:r>
              <a:rPr lang="ru-RU" dirty="0"/>
              <a:t> </a:t>
            </a:r>
          </a:p>
          <a:p>
            <a:r>
              <a:rPr lang="ru-RU" dirty="0"/>
              <a:t>й </a:t>
            </a:r>
            <a:r>
              <a:rPr lang="ru-RU" dirty="0" err="1"/>
              <a:t>сьогодні</a:t>
            </a:r>
            <a:r>
              <a:rPr lang="ru-RU" dirty="0"/>
              <a:t> в </a:t>
            </a:r>
            <a:r>
              <a:rPr lang="ru-RU" dirty="0" err="1"/>
              <a:t>рідний</a:t>
            </a:r>
            <a:r>
              <a:rPr lang="ru-RU" dirty="0"/>
              <a:t> край нас кличе. 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Читай і думай, </a:t>
            </a:r>
            <a:r>
              <a:rPr lang="ru-RU" dirty="0" err="1"/>
              <a:t>друже</a:t>
            </a:r>
            <a:r>
              <a:rPr lang="ru-RU" dirty="0"/>
              <a:t> </a:t>
            </a:r>
            <a:r>
              <a:rPr lang="ru-RU" dirty="0" err="1"/>
              <a:t>мій</a:t>
            </a:r>
            <a:r>
              <a:rPr lang="ru-RU" dirty="0"/>
              <a:t>, </a:t>
            </a:r>
          </a:p>
          <a:p>
            <a:r>
              <a:rPr lang="ru-RU" dirty="0"/>
              <a:t>і не </a:t>
            </a:r>
            <a:r>
              <a:rPr lang="ru-RU" dirty="0" err="1"/>
              <a:t>цурайся</a:t>
            </a:r>
            <a:r>
              <a:rPr lang="ru-RU" dirty="0"/>
              <a:t> </a:t>
            </a:r>
            <a:r>
              <a:rPr lang="ru-RU" dirty="0" err="1"/>
              <a:t>свого</a:t>
            </a:r>
            <a:r>
              <a:rPr lang="ru-RU" dirty="0"/>
              <a:t> роду.                    </a:t>
            </a:r>
          </a:p>
          <a:p>
            <a:r>
              <a:rPr lang="ru-RU" dirty="0"/>
              <a:t>Земля — </a:t>
            </a:r>
            <a:r>
              <a:rPr lang="ru-RU" dirty="0" err="1"/>
              <a:t>це</a:t>
            </a:r>
            <a:r>
              <a:rPr lang="ru-RU" dirty="0"/>
              <a:t> книга, у </a:t>
            </a:r>
            <a:r>
              <a:rPr lang="ru-RU" dirty="0" err="1"/>
              <a:t>якій</a:t>
            </a:r>
            <a:r>
              <a:rPr lang="ru-RU" dirty="0"/>
              <a:t> </a:t>
            </a:r>
          </a:p>
          <a:p>
            <a:r>
              <a:rPr lang="ru-RU" dirty="0" err="1"/>
              <a:t>історія</a:t>
            </a:r>
            <a:r>
              <a:rPr lang="ru-RU" dirty="0"/>
              <a:t> </a:t>
            </a:r>
            <a:r>
              <a:rPr lang="ru-RU" dirty="0" err="1"/>
              <a:t>твого</a:t>
            </a:r>
            <a:r>
              <a:rPr lang="ru-RU" dirty="0"/>
              <a:t> народу. </a:t>
            </a:r>
            <a:r>
              <a:rPr lang="ru-RU" i="1" dirty="0">
                <a:solidFill>
                  <a:srgbClr val="008000"/>
                </a:solidFill>
              </a:rPr>
              <a:t>  </a:t>
            </a:r>
            <a:endParaRPr lang="ru-RU" i="1" dirty="0" smtClean="0">
              <a:solidFill>
                <a:srgbClr val="008000"/>
              </a:solidFill>
            </a:endParaRPr>
          </a:p>
          <a:p>
            <a:endParaRPr lang="ru-RU" i="1" dirty="0">
              <a:solidFill>
                <a:srgbClr val="008000"/>
              </a:solidFill>
            </a:endParaRPr>
          </a:p>
          <a:p>
            <a:r>
              <a:rPr lang="ru-RU" i="1" dirty="0" err="1"/>
              <a:t>Дмитро</a:t>
            </a:r>
            <a:r>
              <a:rPr lang="ru-RU" i="1" dirty="0"/>
              <a:t> Б</a:t>
            </a:r>
            <a:r>
              <a:rPr lang="uk-UA" i="1" dirty="0" err="1"/>
              <a:t>ілоус</a:t>
            </a:r>
            <a:endParaRPr lang="ru-RU" i="1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0964" y="639782"/>
            <a:ext cx="3812567" cy="2631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0256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139952" y="1059582"/>
            <a:ext cx="720080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164288" y="1779662"/>
            <a:ext cx="1008112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923928" y="2643758"/>
            <a:ext cx="936104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17430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uk-UA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</a:t>
            </a:r>
            <a:endParaRPr kumimoji="0" lang="uk-UA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3028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0545" y="3144336"/>
            <a:ext cx="1403710" cy="140371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11560" y="289561"/>
            <a:ext cx="7416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uk-UA" b="1" dirty="0"/>
              <a:t>Вправа 2 підручника</a:t>
            </a:r>
            <a:r>
              <a:rPr lang="uk-UA" b="1" dirty="0" smtClean="0"/>
              <a:t>. Перевірте себе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87624" y="987574"/>
            <a:ext cx="619268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uk-UA" dirty="0" smtClean="0"/>
              <a:t>Пов’язані </a:t>
            </a:r>
            <a:r>
              <a:rPr lang="uk-UA" dirty="0"/>
              <a:t>з назвами тварин</a:t>
            </a:r>
            <a:endParaRPr lang="ru-RU" dirty="0"/>
          </a:p>
          <a:p>
            <a:pPr marL="342900" lvl="0" indent="-342900">
              <a:buFont typeface="+mj-lt"/>
              <a:buAutoNum type="arabicPeriod"/>
            </a:pPr>
            <a:r>
              <a:rPr lang="uk-UA" dirty="0"/>
              <a:t>Пов’язані з назвами дерев</a:t>
            </a:r>
            <a:endParaRPr lang="ru-RU" dirty="0"/>
          </a:p>
          <a:p>
            <a:pPr marL="342900" lvl="0" indent="-342900">
              <a:buFont typeface="+mj-lt"/>
              <a:buAutoNum type="arabicPeriod"/>
            </a:pPr>
            <a:r>
              <a:rPr lang="uk-UA" dirty="0"/>
              <a:t>Пов’язані з назвами природних об’єктів</a:t>
            </a:r>
            <a:endParaRPr lang="ru-RU" dirty="0"/>
          </a:p>
          <a:p>
            <a:pPr marL="342900" lvl="0" indent="-342900">
              <a:buFont typeface="+mj-lt"/>
              <a:buAutoNum type="arabicPeriod"/>
            </a:pPr>
            <a:r>
              <a:rPr lang="uk-UA" dirty="0"/>
              <a:t>Пов’язані з назвами </a:t>
            </a:r>
            <a:r>
              <a:rPr lang="uk-UA" dirty="0" smtClean="0"/>
              <a:t>професій, </a:t>
            </a:r>
            <a:r>
              <a:rPr lang="uk-UA" dirty="0" err="1" smtClean="0"/>
              <a:t>ремесел</a:t>
            </a:r>
            <a:endParaRPr lang="ru-RU" dirty="0"/>
          </a:p>
          <a:p>
            <a:pPr marL="342900" lvl="0" indent="-342900">
              <a:buFont typeface="+mj-lt"/>
              <a:buAutoNum type="arabicPeriod"/>
            </a:pPr>
            <a:r>
              <a:rPr lang="uk-UA" dirty="0"/>
              <a:t>Пов’язані з іменами</a:t>
            </a:r>
            <a:endParaRPr lang="ru-RU" dirty="0"/>
          </a:p>
          <a:p>
            <a:pPr marL="342900" lvl="0" indent="-342900">
              <a:buFont typeface="+mj-lt"/>
              <a:buAutoNum type="arabicPeriod"/>
            </a:pPr>
            <a:r>
              <a:rPr lang="uk-UA" dirty="0" smtClean="0"/>
              <a:t>Пов’язані з </a:t>
            </a:r>
            <a:r>
              <a:rPr lang="uk-UA" dirty="0"/>
              <a:t>поселеннями, які колись уже були </a:t>
            </a:r>
            <a:endParaRPr lang="uk-UA" dirty="0" smtClean="0"/>
          </a:p>
          <a:p>
            <a:pPr lvl="0"/>
            <a:r>
              <a:rPr lang="uk-UA" dirty="0" smtClean="0"/>
              <a:t>на </a:t>
            </a:r>
            <a:r>
              <a:rPr lang="uk-UA" dirty="0"/>
              <a:t>цьому місці (замки, фортеці), або новими </a:t>
            </a:r>
            <a:endParaRPr lang="uk-UA" dirty="0" smtClean="0"/>
          </a:p>
          <a:p>
            <a:pPr lvl="0"/>
            <a:r>
              <a:rPr lang="uk-UA" dirty="0" smtClean="0"/>
              <a:t>поселеннями</a:t>
            </a:r>
            <a:r>
              <a:rPr lang="uk-UA" dirty="0"/>
              <a:t>.</a:t>
            </a:r>
            <a:endParaRPr lang="ru-RU" dirty="0"/>
          </a:p>
          <a:p>
            <a:pPr lvl="0"/>
            <a:r>
              <a:rPr lang="uk-UA" dirty="0" smtClean="0"/>
              <a:t>7. Пов’язані </a:t>
            </a:r>
            <a:r>
              <a:rPr lang="uk-UA" dirty="0"/>
              <a:t>з належністю до певного </a:t>
            </a:r>
            <a:r>
              <a:rPr lang="uk-UA" dirty="0" smtClean="0"/>
              <a:t>стану – групи осіб </a:t>
            </a:r>
            <a:r>
              <a:rPr lang="uk-UA" dirty="0"/>
              <a:t>(</a:t>
            </a:r>
            <a:r>
              <a:rPr lang="uk-UA" dirty="0" smtClean="0"/>
              <a:t>боярин, князь, піп…)</a:t>
            </a:r>
            <a:endParaRPr lang="ru-RU" dirty="0"/>
          </a:p>
          <a:p>
            <a:pPr lvl="0"/>
            <a:r>
              <a:rPr lang="uk-UA" dirty="0" smtClean="0"/>
              <a:t>8. Названі </a:t>
            </a:r>
            <a:r>
              <a:rPr lang="uk-UA" dirty="0"/>
              <a:t>на честь видатних осіб.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21773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139952" y="1059582"/>
            <a:ext cx="720080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164288" y="1779662"/>
            <a:ext cx="1008112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923928" y="2643758"/>
            <a:ext cx="936104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1744271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uk-UA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</a:t>
            </a:r>
            <a:endParaRPr kumimoji="0" lang="uk-UA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3028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7784" y="0"/>
            <a:ext cx="3897558" cy="4948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88574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804070" y="-1369849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833744" y="1953955"/>
            <a:ext cx="864096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418946" y="477795"/>
            <a:ext cx="4106676" cy="9233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вчуся знаходити інформацію про </a:t>
            </a:r>
            <a:endParaRPr lang="uk-UA" dirty="0" smtClean="0"/>
          </a:p>
          <a:p>
            <a:pPr lvl="0"/>
            <a:r>
              <a:rPr lang="uk-UA" dirty="0" smtClean="0"/>
              <a:t>походження </a:t>
            </a:r>
            <a:r>
              <a:rPr lang="uk-UA" dirty="0"/>
              <a:t>географічних назв </a:t>
            </a:r>
            <a:endParaRPr lang="uk-UA" dirty="0" smtClean="0"/>
          </a:p>
          <a:p>
            <a:pPr lvl="0"/>
            <a:r>
              <a:rPr lang="uk-UA" dirty="0" smtClean="0"/>
              <a:t>рідного </a:t>
            </a:r>
            <a:r>
              <a:rPr lang="uk-UA" dirty="0"/>
              <a:t>краю.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52" name="TextBox 10"/>
          <p:cNvSpPr txBox="1"/>
          <p:nvPr/>
        </p:nvSpPr>
        <p:spPr bwMode="auto">
          <a:xfrm>
            <a:off x="4393716" y="1656927"/>
            <a:ext cx="4283252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розповісти про походження </a:t>
            </a:r>
            <a:endParaRPr lang="uk-UA" dirty="0" smtClean="0"/>
          </a:p>
          <a:p>
            <a:pPr lvl="0"/>
            <a:r>
              <a:rPr lang="uk-UA" dirty="0" smtClean="0"/>
              <a:t>кількох </a:t>
            </a:r>
            <a:r>
              <a:rPr lang="uk-UA" dirty="0"/>
              <a:t>назв українських міст і сіл.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401597" y="2684549"/>
            <a:ext cx="4218882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вчуся об’єднувати географічні </a:t>
            </a:r>
            <a:endParaRPr lang="uk-UA" dirty="0" smtClean="0"/>
          </a:p>
          <a:p>
            <a:pPr lvl="0"/>
            <a:r>
              <a:rPr lang="uk-UA" dirty="0" smtClean="0"/>
              <a:t>назви </a:t>
            </a:r>
            <a:r>
              <a:rPr lang="uk-UA" dirty="0"/>
              <a:t>у групи за походженням. </a:t>
            </a:r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/>
              <a:t>Перевіряю себе</a:t>
            </a:r>
            <a:endParaRPr lang="ru-RU" dirty="0"/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0" name="TextBox 10"/>
          <p:cNvSpPr txBox="1"/>
          <p:nvPr/>
        </p:nvSpPr>
        <p:spPr bwMode="auto">
          <a:xfrm>
            <a:off x="4331325" y="3726248"/>
            <a:ext cx="4250945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вчуся виступати з повідомленням </a:t>
            </a:r>
            <a:endParaRPr lang="uk-UA" dirty="0" smtClean="0"/>
          </a:p>
          <a:p>
            <a:pPr lvl="0"/>
            <a:r>
              <a:rPr lang="uk-UA" dirty="0" smtClean="0"/>
              <a:t>перед класом</a:t>
            </a:r>
            <a:r>
              <a:rPr lang="uk-UA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11195</TotalTime>
  <Words>159</Words>
  <Application>Microsoft Office PowerPoint</Application>
  <PresentationFormat>Экран (16:9)</PresentationFormat>
  <Paragraphs>44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5</vt:i4>
      </vt:variant>
    </vt:vector>
  </HeadingPairs>
  <TitlesOfParts>
    <vt:vector size="14" baseType="lpstr">
      <vt:lpstr>맑은 고딕</vt:lpstr>
      <vt:lpstr>Arial</vt:lpstr>
      <vt:lpstr>Arial Black</vt:lpstr>
      <vt:lpstr>Arial Unicode MS</vt:lpstr>
      <vt:lpstr>Calibri</vt:lpstr>
      <vt:lpstr>Times New Roman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400</cp:revision>
  <dcterms:created xsi:type="dcterms:W3CDTF">2016-12-05T23:26:54Z</dcterms:created>
  <dcterms:modified xsi:type="dcterms:W3CDTF">2021-04-04T16:08:13Z</dcterms:modified>
</cp:coreProperties>
</file>