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361" r:id="rId4"/>
    <p:sldId id="410" r:id="rId5"/>
    <p:sldId id="411" r:id="rId6"/>
    <p:sldId id="400" r:id="rId7"/>
    <p:sldId id="413" r:id="rId8"/>
    <p:sldId id="414" r:id="rId9"/>
    <p:sldId id="415" r:id="rId10"/>
    <p:sldId id="416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0" y="2283718"/>
            <a:ext cx="4745035" cy="576064"/>
          </a:xfrm>
        </p:spPr>
        <p:txBody>
          <a:bodyPr/>
          <a:lstStyle/>
          <a:p>
            <a:r>
              <a:rPr lang="uk-UA" b="1" dirty="0"/>
              <a:t>Одеса – </a:t>
            </a:r>
            <a:endParaRPr lang="uk-UA" b="1" dirty="0" smtClean="0"/>
          </a:p>
          <a:p>
            <a:r>
              <a:rPr lang="uk-UA" b="1" dirty="0" smtClean="0"/>
              <a:t>морські ворота </a:t>
            </a:r>
          </a:p>
          <a:p>
            <a:r>
              <a:rPr lang="ru-RU" b="1" dirty="0" err="1" smtClean="0"/>
              <a:t>України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3478"/>
            <a:ext cx="6681564" cy="4848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8" y="3365065"/>
            <a:ext cx="3600400" cy="8781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63" y="3953529"/>
            <a:ext cx="1403710" cy="14037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60032" y="4515966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Чорне море</a:t>
            </a:r>
            <a:endParaRPr lang="ru-R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876256" y="3723080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Азовське море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04502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97" y="123478"/>
            <a:ext cx="3482606" cy="473199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284992" y="642813"/>
            <a:ext cx="467949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Якір — символ Одеси як портового міста.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Золота Зірка вказує на статус Одеси як міста-героя*.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Червоний колір символізує хоробрість, мужність,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великодушність, любов, теплоту, пристрасть та </a:t>
            </a:r>
          </a:p>
          <a:p>
            <a:r>
              <a:rPr lang="uk-UA" sz="1400" dirty="0" smtClean="0"/>
              <a:t>життєдайні сили.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Срібний колір — уособлення чистоти, вірності, надії та доброти.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uk-UA" sz="1400" dirty="0" smtClean="0"/>
              <a:t>Золотий колір — символ сонячної енергії, багатства, сили, стійкості й процвітання.</a:t>
            </a:r>
            <a:endParaRPr lang="uk-U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391980" y="3723878"/>
            <a:ext cx="45365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*Звання міста-героя отримали в Радянському Союзі  12 міст і одна фортеця за героїчну оборону під час Другої світової війни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56885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29" y="257372"/>
            <a:ext cx="5304102" cy="34145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5576" y="3867894"/>
            <a:ext cx="720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Бактеріологічна станція – установа для дослідження інфекційних </a:t>
            </a:r>
            <a:r>
              <a:rPr lang="uk-UA" dirty="0" err="1" smtClean="0"/>
              <a:t>хвороб</a:t>
            </a:r>
            <a:r>
              <a:rPr lang="uk-UA" dirty="0" smtClean="0"/>
              <a:t>, створення вакцин і вакцинації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424951" y="415798"/>
            <a:ext cx="235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Карета швидкої </a:t>
            </a:r>
          </a:p>
          <a:p>
            <a:r>
              <a:rPr lang="uk-UA" dirty="0" smtClean="0"/>
              <a:t>допомоги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230"/>
            <a:ext cx="6209943" cy="43469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5658" y="2499742"/>
            <a:ext cx="2782627" cy="220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300718"/>
            <a:ext cx="4836967" cy="378319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96136" y="411510"/>
            <a:ext cx="30243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Авто французької фірми </a:t>
            </a:r>
          </a:p>
          <a:p>
            <a:r>
              <a:rPr lang="uk-UA" sz="1600" dirty="0" smtClean="0"/>
              <a:t>«</a:t>
            </a:r>
            <a:r>
              <a:rPr lang="uk-UA" sz="1600" dirty="0" err="1" smtClean="0"/>
              <a:t>Панар-Левассор</a:t>
            </a:r>
            <a:r>
              <a:rPr lang="uk-UA" sz="1600" dirty="0" smtClean="0"/>
              <a:t>» мало </a:t>
            </a:r>
          </a:p>
          <a:p>
            <a:r>
              <a:rPr lang="uk-UA" sz="1600" dirty="0" smtClean="0"/>
              <a:t>двигун потужністю 3 кінські </a:t>
            </a:r>
          </a:p>
          <a:p>
            <a:r>
              <a:rPr lang="uk-UA" sz="1600" dirty="0" smtClean="0"/>
              <a:t>сили. Замість керма був </a:t>
            </a:r>
          </a:p>
          <a:p>
            <a:r>
              <a:rPr lang="uk-UA" sz="1600" dirty="0" smtClean="0"/>
              <a:t>важіль, який водій мав </a:t>
            </a:r>
          </a:p>
          <a:p>
            <a:r>
              <a:rPr lang="uk-UA" sz="1600" dirty="0" smtClean="0"/>
              <a:t>повертати вправо чи вліво </a:t>
            </a:r>
          </a:p>
          <a:p>
            <a:r>
              <a:rPr lang="uk-UA" sz="1600" dirty="0" smtClean="0"/>
              <a:t>обома руками (це було </a:t>
            </a:r>
          </a:p>
          <a:p>
            <a:r>
              <a:rPr lang="uk-UA" sz="1600" dirty="0" smtClean="0"/>
              <a:t>нелегко).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4112552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523714"/>
            <a:ext cx="3672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Roboto-Medium"/>
              </a:rPr>
              <a:t>Перший </a:t>
            </a:r>
            <a:r>
              <a:rPr lang="ru-RU" dirty="0" err="1" smtClean="0">
                <a:latin typeface="Roboto-Medium"/>
              </a:rPr>
              <a:t>павільйон</a:t>
            </a:r>
            <a:r>
              <a:rPr lang="ru-RU" dirty="0" smtClean="0">
                <a:latin typeface="Roboto-Medium"/>
              </a:rPr>
              <a:t> для </a:t>
            </a:r>
            <a:r>
              <a:rPr lang="ru-RU" dirty="0" err="1" smtClean="0">
                <a:latin typeface="Roboto-Medium"/>
              </a:rPr>
              <a:t>зйомок</a:t>
            </a:r>
            <a:r>
              <a:rPr lang="ru-RU" dirty="0" smtClean="0">
                <a:latin typeface="Roboto-Medium"/>
              </a:rPr>
              <a:t>. </a:t>
            </a:r>
          </a:p>
          <a:p>
            <a:endParaRPr lang="ru-RU" dirty="0">
              <a:latin typeface="Roboto-Medium"/>
            </a:endParaRPr>
          </a:p>
          <a:p>
            <a:r>
              <a:rPr lang="ru-RU" dirty="0" err="1" smtClean="0">
                <a:latin typeface="Roboto-Medium"/>
              </a:rPr>
              <a:t>Одеська</a:t>
            </a:r>
            <a:r>
              <a:rPr lang="ru-RU" dirty="0" smtClean="0">
                <a:latin typeface="Roboto-Medium"/>
              </a:rPr>
              <a:t> </a:t>
            </a:r>
            <a:r>
              <a:rPr lang="ru-RU" dirty="0" err="1" smtClean="0">
                <a:latin typeface="Roboto-Medium"/>
              </a:rPr>
              <a:t>кіно</a:t>
            </a:r>
            <a:r>
              <a:rPr lang="ru-RU" dirty="0" smtClean="0">
                <a:latin typeface="Roboto-Medium"/>
              </a:rPr>
              <a:t>-фабрика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521" y="1977737"/>
            <a:ext cx="4505439" cy="27455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47790" cy="33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9233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477" y="123478"/>
            <a:ext cx="4013002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28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04070" y="-1369849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8946" y="477795"/>
            <a:ext cx="41066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знаходити в тексті відповіді на запитання.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отримувати інформацію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лінії часу.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684549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створювати лінію часу свого міста / села.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1325" y="3726248"/>
            <a:ext cx="425094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виступати з повідомленням </a:t>
            </a:r>
            <a:endParaRPr lang="uk-UA" dirty="0" smtClean="0"/>
          </a:p>
          <a:p>
            <a:pPr lvl="0"/>
            <a:r>
              <a:rPr lang="uk-UA" dirty="0" smtClean="0"/>
              <a:t>перед класом.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11439</TotalTime>
  <Words>170</Words>
  <Application>Microsoft Office PowerPoint</Application>
  <PresentationFormat>Экран (16:9)</PresentationFormat>
  <Paragraphs>51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Calibri</vt:lpstr>
      <vt:lpstr>Roboto-Medium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416</cp:revision>
  <dcterms:created xsi:type="dcterms:W3CDTF">2016-12-05T23:26:54Z</dcterms:created>
  <dcterms:modified xsi:type="dcterms:W3CDTF">2021-04-11T07:42:34Z</dcterms:modified>
</cp:coreProperties>
</file>