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2"/>
  </p:notesMasterIdLst>
  <p:handoutMasterIdLst>
    <p:handoutMasterId r:id="rId13"/>
  </p:handoutMasterIdLst>
  <p:sldIdLst>
    <p:sldId id="361" r:id="rId4"/>
    <p:sldId id="410" r:id="rId5"/>
    <p:sldId id="411" r:id="rId6"/>
    <p:sldId id="400" r:id="rId7"/>
    <p:sldId id="413" r:id="rId8"/>
    <p:sldId id="414" r:id="rId9"/>
    <p:sldId id="415" r:id="rId10"/>
    <p:sldId id="292" r:id="rId11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F9AA4C"/>
    <a:srgbClr val="D33530"/>
    <a:srgbClr val="2A8663"/>
    <a:srgbClr val="FE51C2"/>
    <a:srgbClr val="FF62BC"/>
    <a:srgbClr val="FFF500"/>
    <a:srgbClr val="E663E2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76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810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2021-04-10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2021-04-10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398965" y="2283718"/>
            <a:ext cx="4745035" cy="576064"/>
          </a:xfrm>
        </p:spPr>
        <p:txBody>
          <a:bodyPr/>
          <a:lstStyle/>
          <a:p>
            <a:r>
              <a:rPr lang="ru-RU" b="1" dirty="0" err="1" smtClean="0"/>
              <a:t>Місто</a:t>
            </a:r>
            <a:r>
              <a:rPr lang="ru-RU" b="1" dirty="0" smtClean="0"/>
              <a:t> </a:t>
            </a:r>
            <a:r>
              <a:rPr lang="ru-RU" b="1" dirty="0" err="1"/>
              <a:t>Дніпро</a:t>
            </a:r>
            <a:r>
              <a:rPr lang="ru-RU" b="1" dirty="0"/>
              <a:t> – </a:t>
            </a:r>
            <a:endParaRPr lang="ru-RU" b="1" dirty="0" smtClean="0"/>
          </a:p>
          <a:p>
            <a:r>
              <a:rPr lang="ru-RU" b="1" dirty="0" err="1" smtClean="0"/>
              <a:t>космічна</a:t>
            </a:r>
            <a:r>
              <a:rPr lang="ru-RU" b="1" dirty="0" smtClean="0"/>
              <a:t> </a:t>
            </a:r>
            <a:r>
              <a:rPr lang="ru-RU" b="1" dirty="0" err="1"/>
              <a:t>столиця</a:t>
            </a:r>
            <a:r>
              <a:rPr lang="ru-RU" b="1" dirty="0"/>
              <a:t> </a:t>
            </a:r>
            <a:endParaRPr lang="ru-RU" b="1" dirty="0" smtClean="0"/>
          </a:p>
          <a:p>
            <a:r>
              <a:rPr lang="ru-RU" b="1" dirty="0" err="1" smtClean="0"/>
              <a:t>України</a:t>
            </a:r>
            <a:endParaRPr lang="ru-RU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03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427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23478"/>
            <a:ext cx="6681564" cy="48485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018" y="3365065"/>
            <a:ext cx="3600400" cy="878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025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427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105689"/>
            <a:ext cx="4320480" cy="503781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3060970"/>
            <a:ext cx="1403710" cy="1403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857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77244"/>
            <a:ext cx="7620000" cy="50482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87624" y="4314825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Найдовша в Європі набережна</a:t>
            </a:r>
            <a:endParaRPr lang="uk-UA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177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427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83" y="0"/>
            <a:ext cx="5555491" cy="50200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754" y="165312"/>
            <a:ext cx="2232248" cy="148723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288" y="1835995"/>
            <a:ext cx="2204506" cy="151115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244701" y="3651870"/>
            <a:ext cx="2359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Найдовша в Україні лавка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283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7624" y="4314825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Найдовша в Європі набережна</a:t>
            </a:r>
            <a:endParaRPr lang="uk-UA" b="1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23478"/>
            <a:ext cx="7135508" cy="47897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48064" y="4155926"/>
            <a:ext cx="2880320" cy="648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err="1" smtClean="0"/>
              <a:t>Мерефо</a:t>
            </a:r>
            <a:r>
              <a:rPr lang="uk-UA" b="1" dirty="0" smtClean="0"/>
              <a:t>-Херсонський міст</a:t>
            </a:r>
            <a:endParaRPr lang="uk-UA" b="1" dirty="0"/>
          </a:p>
        </p:txBody>
      </p:sp>
    </p:spTree>
    <p:extLst>
      <p:ext uri="{BB962C8B-B14F-4D97-AF65-F5344CB8AC3E}">
        <p14:creationId xmlns:p14="http://schemas.microsoft.com/office/powerpoint/2010/main" val="4112552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7624" y="4314825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Найдовша в Європі набережна</a:t>
            </a:r>
            <a:endParaRPr lang="uk-UA" b="1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51" y="195486"/>
            <a:ext cx="8442317" cy="367240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91073" y="4050472"/>
            <a:ext cx="83529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>
                <a:latin typeface="Roboto-Medium"/>
              </a:rPr>
              <a:t>Дніпровська</a:t>
            </a:r>
            <a:r>
              <a:rPr lang="ru-RU" dirty="0">
                <a:latin typeface="Roboto-Medium"/>
              </a:rPr>
              <a:t> </a:t>
            </a:r>
            <a:r>
              <a:rPr lang="ru-RU" dirty="0" err="1">
                <a:latin typeface="Roboto-Medium"/>
              </a:rPr>
              <a:t>дитяча</a:t>
            </a:r>
            <a:r>
              <a:rPr lang="ru-RU" dirty="0">
                <a:latin typeface="Roboto-Medium"/>
              </a:rPr>
              <a:t> </a:t>
            </a:r>
            <a:r>
              <a:rPr lang="ru-RU" dirty="0" err="1">
                <a:latin typeface="Roboto-Medium"/>
              </a:rPr>
              <a:t>залізниця</a:t>
            </a:r>
            <a:r>
              <a:rPr lang="ru-RU" dirty="0">
                <a:latin typeface="Roboto-Medium"/>
              </a:rPr>
              <a:t> </a:t>
            </a:r>
            <a:r>
              <a:rPr lang="ru-RU" dirty="0" smtClean="0">
                <a:latin typeface="Roboto-Medium"/>
              </a:rPr>
              <a:t>— перша </a:t>
            </a:r>
            <a:r>
              <a:rPr lang="ru-RU" dirty="0">
                <a:latin typeface="Roboto-Medium"/>
              </a:rPr>
              <a:t>в </a:t>
            </a:r>
            <a:r>
              <a:rPr lang="ru-RU" dirty="0" err="1">
                <a:latin typeface="Roboto-Medium"/>
              </a:rPr>
              <a:t>Україні</a:t>
            </a:r>
            <a:r>
              <a:rPr lang="ru-RU" dirty="0">
                <a:latin typeface="Roboto-Medium"/>
              </a:rPr>
              <a:t> і друга у </a:t>
            </a:r>
            <a:r>
              <a:rPr lang="ru-RU" dirty="0" err="1">
                <a:latin typeface="Roboto-Medium"/>
              </a:rPr>
              <a:t>світі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5923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804070" y="-1369849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18946" y="477795"/>
            <a:ext cx="410667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знаходити в тексті відповіді на запитання.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52" name="TextBox 10"/>
          <p:cNvSpPr txBox="1"/>
          <p:nvPr/>
        </p:nvSpPr>
        <p:spPr bwMode="auto">
          <a:xfrm>
            <a:off x="4393716" y="1656927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навести кілька фактів про </a:t>
            </a:r>
            <a:endParaRPr lang="uk-UA" dirty="0" smtClean="0"/>
          </a:p>
          <a:p>
            <a:pPr lvl="0"/>
            <a:r>
              <a:rPr lang="uk-UA" dirty="0" smtClean="0"/>
              <a:t>минуле </a:t>
            </a:r>
            <a:r>
              <a:rPr lang="uk-UA" dirty="0"/>
              <a:t>свого міста / села.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01597" y="2684549"/>
            <a:ext cx="4218882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аналізувати герби міст. 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0" name="TextBox 10"/>
          <p:cNvSpPr txBox="1"/>
          <p:nvPr/>
        </p:nvSpPr>
        <p:spPr bwMode="auto">
          <a:xfrm>
            <a:off x="4331325" y="3726248"/>
            <a:ext cx="4250945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виступати з повідомленням </a:t>
            </a:r>
            <a:endParaRPr lang="uk-UA" dirty="0" smtClean="0"/>
          </a:p>
          <a:p>
            <a:pPr lvl="0"/>
            <a:r>
              <a:rPr lang="uk-UA" dirty="0" smtClean="0"/>
              <a:t>перед класом.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11329</TotalTime>
  <Words>103</Words>
  <Application>Microsoft Office PowerPoint</Application>
  <PresentationFormat>Экран (16:9)</PresentationFormat>
  <Paragraphs>28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8" baseType="lpstr">
      <vt:lpstr>맑은 고딕</vt:lpstr>
      <vt:lpstr>Arial</vt:lpstr>
      <vt:lpstr>Arial Black</vt:lpstr>
      <vt:lpstr>Arial Unicode MS</vt:lpstr>
      <vt:lpstr>Calibri</vt:lpstr>
      <vt:lpstr>Roboto-Medium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406</cp:revision>
  <dcterms:created xsi:type="dcterms:W3CDTF">2016-12-05T23:26:54Z</dcterms:created>
  <dcterms:modified xsi:type="dcterms:W3CDTF">2021-04-10T20:54:04Z</dcterms:modified>
</cp:coreProperties>
</file>