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361" r:id="rId4"/>
    <p:sldId id="410" r:id="rId5"/>
    <p:sldId id="413" r:id="rId6"/>
    <p:sldId id="400" r:id="rId7"/>
    <p:sldId id="414" r:id="rId8"/>
    <p:sldId id="411" r:id="rId9"/>
    <p:sldId id="416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2021-04-11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11564" y="2216475"/>
            <a:ext cx="4745035" cy="576064"/>
          </a:xfrm>
        </p:spPr>
        <p:txBody>
          <a:bodyPr/>
          <a:lstStyle/>
          <a:p>
            <a:r>
              <a:rPr lang="uk-UA" b="1" dirty="0" smtClean="0"/>
              <a:t> </a:t>
            </a:r>
            <a:endParaRPr lang="uk-UA" b="1" dirty="0" smtClean="0"/>
          </a:p>
          <a:p>
            <a:r>
              <a:rPr lang="uk-UA" b="1" dirty="0"/>
              <a:t>Харків — </a:t>
            </a:r>
            <a:endParaRPr lang="uk-UA" b="1" dirty="0" smtClean="0"/>
          </a:p>
          <a:p>
            <a:r>
              <a:rPr lang="uk-UA" b="1" dirty="0" smtClean="0"/>
              <a:t>місто наукових </a:t>
            </a:r>
          </a:p>
          <a:p>
            <a:r>
              <a:rPr lang="uk-UA" b="1" dirty="0" err="1" smtClean="0"/>
              <a:t>відкриттів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203848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549322" y="2251283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23478"/>
            <a:ext cx="6681564" cy="48485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018" y="3365065"/>
            <a:ext cx="3600400" cy="8781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1063" y="3953529"/>
            <a:ext cx="1403710" cy="14037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60032" y="4515966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Чорне море</a:t>
            </a:r>
            <a:endParaRPr lang="ru-RU" sz="1000" dirty="0"/>
          </a:p>
        </p:txBody>
      </p:sp>
      <p:sp>
        <p:nvSpPr>
          <p:cNvPr id="12" name="TextBox 11"/>
          <p:cNvSpPr txBox="1"/>
          <p:nvPr/>
        </p:nvSpPr>
        <p:spPr>
          <a:xfrm>
            <a:off x="6876256" y="3723080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000" dirty="0" smtClean="0"/>
              <a:t>Азовське море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045025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0433"/>
            <a:ext cx="4070383" cy="50930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-9097"/>
            <a:ext cx="3804900" cy="25266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980" y="2596966"/>
            <a:ext cx="3744391" cy="254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876007" y="776304"/>
            <a:ext cx="547260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dirty="0" smtClean="0"/>
              <a:t>Ілля Мечников </a:t>
            </a:r>
            <a:r>
              <a:rPr lang="uk-UA" sz="1400" dirty="0" smtClean="0"/>
              <a:t>відкрив, як клітини організму поглинають і </a:t>
            </a:r>
          </a:p>
          <a:p>
            <a:r>
              <a:rPr lang="uk-UA" sz="1400" dirty="0" smtClean="0"/>
              <a:t>перетравлюють чужорідні для нього частинки. На цьому </a:t>
            </a:r>
          </a:p>
          <a:p>
            <a:r>
              <a:rPr lang="uk-UA" sz="1400" dirty="0" smtClean="0"/>
              <a:t>відкритті засновані методи захисту людей від інфекції.</a:t>
            </a:r>
          </a:p>
          <a:p>
            <a:r>
              <a:rPr lang="uk-UA" sz="1400" b="1" dirty="0" smtClean="0">
                <a:solidFill>
                  <a:schemeClr val="bg1"/>
                </a:solidFill>
              </a:rPr>
              <a:t> </a:t>
            </a:r>
          </a:p>
          <a:p>
            <a:endParaRPr lang="uk-UA" sz="1400" b="1" dirty="0" smtClean="0">
              <a:solidFill>
                <a:schemeClr val="bg1"/>
              </a:solidFill>
            </a:endParaRPr>
          </a:p>
          <a:p>
            <a:endParaRPr lang="uk-UA" sz="1400" b="1" dirty="0" smtClean="0">
              <a:solidFill>
                <a:schemeClr val="bg1"/>
              </a:solidFill>
            </a:endParaRPr>
          </a:p>
          <a:p>
            <a:r>
              <a:rPr lang="uk-UA" sz="1400" b="1" dirty="0" smtClean="0"/>
              <a:t>Лев Ландау </a:t>
            </a:r>
            <a:r>
              <a:rPr lang="uk-UA" sz="1400" dirty="0" smtClean="0"/>
              <a:t>вступив до університету в 14 років. Про цього </a:t>
            </a:r>
          </a:p>
          <a:p>
            <a:r>
              <a:rPr lang="uk-UA" sz="1400" dirty="0" smtClean="0"/>
              <a:t>всесвітньо відомого вченого казали, що у «величезній будівлі </a:t>
            </a:r>
          </a:p>
          <a:p>
            <a:r>
              <a:rPr lang="uk-UA" sz="1400" dirty="0" smtClean="0"/>
              <a:t>фізики XX ст. для нього не було замкнених дверей». </a:t>
            </a:r>
          </a:p>
          <a:p>
            <a:endParaRPr lang="uk-UA" sz="1400" dirty="0" smtClean="0"/>
          </a:p>
          <a:p>
            <a:endParaRPr lang="uk-UA" sz="1400" dirty="0" smtClean="0"/>
          </a:p>
          <a:p>
            <a:r>
              <a:rPr lang="uk-UA" sz="1400" b="1" dirty="0" err="1" smtClean="0"/>
              <a:t>Саймон</a:t>
            </a:r>
            <a:r>
              <a:rPr lang="uk-UA" sz="1400" b="1" dirty="0" smtClean="0"/>
              <a:t> </a:t>
            </a:r>
            <a:r>
              <a:rPr lang="uk-UA" sz="1400" b="1" dirty="0" err="1" smtClean="0"/>
              <a:t>Кузнець</a:t>
            </a:r>
            <a:r>
              <a:rPr lang="uk-UA" sz="1400" b="1" dirty="0" smtClean="0"/>
              <a:t> </a:t>
            </a:r>
            <a:r>
              <a:rPr lang="uk-UA" sz="1400" dirty="0" smtClean="0"/>
              <a:t>почав здобувати освіту в Харківському </a:t>
            </a:r>
          </a:p>
          <a:p>
            <a:r>
              <a:rPr lang="uk-UA" sz="1400" dirty="0" smtClean="0"/>
              <a:t>університеті, тут вийшла його перша праця. Відомим </a:t>
            </a:r>
          </a:p>
          <a:p>
            <a:r>
              <a:rPr lang="uk-UA" sz="1400" dirty="0" smtClean="0"/>
              <a:t>економістом став у США.</a:t>
            </a:r>
            <a:r>
              <a:rPr lang="uk-UA" b="1" dirty="0" smtClean="0">
                <a:solidFill>
                  <a:schemeClr val="bg1"/>
                </a:solidFill>
              </a:rPr>
              <a:t>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421" y="103262"/>
            <a:ext cx="1419225" cy="167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1696220"/>
            <a:ext cx="1219200" cy="12858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998666"/>
            <a:ext cx="15049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0765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408" y="306974"/>
            <a:ext cx="2127872" cy="1595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57" y="262910"/>
            <a:ext cx="6014550" cy="382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5522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427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616116" y="728608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dirty="0" smtClean="0"/>
              <a:t>Зелений колір символізує надію, </a:t>
            </a:r>
          </a:p>
          <a:p>
            <a:r>
              <a:rPr lang="uk-UA" sz="1400" dirty="0" smtClean="0"/>
              <a:t>радість, достаток. </a:t>
            </a:r>
          </a:p>
          <a:p>
            <a:r>
              <a:rPr lang="uk-UA" sz="1400" dirty="0" smtClean="0"/>
              <a:t>Ріг достатку символізує природні </a:t>
            </a:r>
          </a:p>
          <a:p>
            <a:r>
              <a:rPr lang="uk-UA" sz="1400" dirty="0" smtClean="0"/>
              <a:t>багатства. </a:t>
            </a:r>
          </a:p>
          <a:p>
            <a:r>
              <a:rPr lang="uk-UA" sz="1400" dirty="0" err="1" smtClean="0"/>
              <a:t>Кадуцей</a:t>
            </a:r>
            <a:r>
              <a:rPr lang="uk-UA" sz="1400" dirty="0" smtClean="0"/>
              <a:t> — палиця бога Меркурія, якого вважали заступником </a:t>
            </a:r>
          </a:p>
          <a:p>
            <a:r>
              <a:rPr lang="uk-UA" sz="1400" dirty="0" smtClean="0"/>
              <a:t>торговців, мандрівників.</a:t>
            </a:r>
          </a:p>
          <a:p>
            <a:r>
              <a:rPr lang="uk-UA" sz="1400" dirty="0" smtClean="0"/>
              <a:t>Змії, що оповили </a:t>
            </a:r>
            <a:r>
              <a:rPr lang="uk-UA" sz="1400" dirty="0" err="1" smtClean="0"/>
              <a:t>кадуцей</a:t>
            </a:r>
            <a:r>
              <a:rPr lang="uk-UA" sz="1400" dirty="0" smtClean="0"/>
              <a:t>, </a:t>
            </a:r>
          </a:p>
          <a:p>
            <a:r>
              <a:rPr lang="uk-UA" sz="1400" dirty="0" smtClean="0"/>
              <a:t>символізують мудрість.</a:t>
            </a:r>
            <a:endParaRPr lang="uk-UA" sz="1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3" y="72008"/>
            <a:ext cx="3960440" cy="4886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857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87624" y="4314825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Найдовша в Європі набережна</a:t>
            </a:r>
            <a:endParaRPr lang="uk-UA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3477"/>
            <a:ext cx="3960440" cy="484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828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804070" y="-1369849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7700" y="657794"/>
            <a:ext cx="4106676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добирати фото до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шукати інформацію в різних </a:t>
            </a:r>
            <a:endParaRPr lang="uk-UA" dirty="0" smtClean="0"/>
          </a:p>
          <a:p>
            <a:pPr lvl="0"/>
            <a:r>
              <a:rPr lang="uk-UA" dirty="0" smtClean="0"/>
              <a:t>джерелах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58182" y="2553088"/>
            <a:ext cx="421888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кількох видатних </a:t>
            </a:r>
            <a:endParaRPr lang="uk-UA" dirty="0" smtClean="0"/>
          </a:p>
          <a:p>
            <a:pPr lvl="0"/>
            <a:r>
              <a:rPr lang="uk-UA" dirty="0" smtClean="0"/>
              <a:t>земляків </a:t>
            </a:r>
            <a:r>
              <a:rPr lang="uk-UA" dirty="0"/>
              <a:t>і розповісти, чим вони </a:t>
            </a:r>
            <a:endParaRPr lang="uk-UA" dirty="0" smtClean="0"/>
          </a:p>
          <a:p>
            <a:pPr lvl="0"/>
            <a:r>
              <a:rPr lang="uk-UA" dirty="0" smtClean="0"/>
              <a:t>уславилися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31325" y="3726248"/>
            <a:ext cx="425094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брати участь у підготовці </a:t>
            </a:r>
            <a:endParaRPr lang="uk-UA" dirty="0" smtClean="0"/>
          </a:p>
          <a:p>
            <a:pPr lvl="0"/>
            <a:r>
              <a:rPr lang="uk-UA" dirty="0" smtClean="0"/>
              <a:t>конкурсу</a:t>
            </a:r>
            <a:r>
              <a:rPr lang="uk-UA" dirty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11525</TotalTime>
  <Words>152</Words>
  <Application>Microsoft Office PowerPoint</Application>
  <PresentationFormat>Экран (16:9)</PresentationFormat>
  <Paragraphs>51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426</cp:revision>
  <dcterms:created xsi:type="dcterms:W3CDTF">2016-12-05T23:26:54Z</dcterms:created>
  <dcterms:modified xsi:type="dcterms:W3CDTF">2021-04-11T09:51:54Z</dcterms:modified>
</cp:coreProperties>
</file>