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2"/>
  </p:notesMasterIdLst>
  <p:handoutMasterIdLst>
    <p:handoutMasterId r:id="rId13"/>
  </p:handoutMasterIdLst>
  <p:sldIdLst>
    <p:sldId id="361" r:id="rId4"/>
    <p:sldId id="410" r:id="rId5"/>
    <p:sldId id="411" r:id="rId6"/>
    <p:sldId id="413" r:id="rId7"/>
    <p:sldId id="400" r:id="rId8"/>
    <p:sldId id="414" r:id="rId9"/>
    <p:sldId id="416" r:id="rId10"/>
    <p:sldId id="292" r:id="rId11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F9AA4C"/>
    <a:srgbClr val="D33530"/>
    <a:srgbClr val="2A8663"/>
    <a:srgbClr val="FE51C2"/>
    <a:srgbClr val="FF62BC"/>
    <a:srgbClr val="FFF500"/>
    <a:srgbClr val="E663E2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6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810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2021-04-11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2021-04-11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572000" y="2283718"/>
            <a:ext cx="4745035" cy="576064"/>
          </a:xfrm>
        </p:spPr>
        <p:txBody>
          <a:bodyPr/>
          <a:lstStyle/>
          <a:p>
            <a:r>
              <a:rPr lang="uk-UA" b="1" dirty="0" smtClean="0"/>
              <a:t>Фестивалі </a:t>
            </a:r>
          </a:p>
          <a:p>
            <a:r>
              <a:rPr lang="uk-UA" b="1" dirty="0" smtClean="0"/>
              <a:t>над </a:t>
            </a:r>
            <a:r>
              <a:rPr lang="uk-UA" b="1" dirty="0"/>
              <a:t>Ужем</a:t>
            </a:r>
            <a:endParaRPr lang="ru-RU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503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427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123478"/>
            <a:ext cx="6681564" cy="48485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018" y="3365065"/>
            <a:ext cx="3600400" cy="87814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063" y="3953529"/>
            <a:ext cx="1403710" cy="140371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860032" y="4515966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000" dirty="0" smtClean="0"/>
              <a:t>Чорне море</a:t>
            </a:r>
            <a:endParaRPr lang="ru-RU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6876256" y="3723080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000" dirty="0" smtClean="0"/>
              <a:t>Азовське море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2045025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427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51470"/>
            <a:ext cx="4338011" cy="450068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04248" y="329183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Герб Ужгорода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8857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427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5" y="43123"/>
            <a:ext cx="5282706" cy="279323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398" y="3006000"/>
            <a:ext cx="2907876" cy="193858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3063" y="0"/>
            <a:ext cx="385948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83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87624" y="4314825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</a:rPr>
              <a:t>Найдовша в Європі набережна</a:t>
            </a:r>
            <a:endParaRPr lang="uk-UA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74876" y="4475094"/>
            <a:ext cx="280831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uk-UA" dirty="0" smtClean="0"/>
              <a:t>В Ужгороді цвіте </a:t>
            </a:r>
            <a:r>
              <a:rPr lang="uk-UA" dirty="0" err="1" smtClean="0"/>
              <a:t>сакура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0"/>
            <a:ext cx="5966792" cy="4475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177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87624" y="4314825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</a:rPr>
              <a:t>Найдовша в Європі набережна</a:t>
            </a:r>
            <a:endParaRPr lang="uk-UA" b="1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4973"/>
            <a:ext cx="5475238" cy="336937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731" y="2082606"/>
            <a:ext cx="3389493" cy="249269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895364"/>
            <a:ext cx="2615952" cy="167993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988496" y="195486"/>
            <a:ext cx="2615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Парад миколайчиків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2552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87624" y="4314825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</a:rPr>
              <a:t>Найдовша в Європі набережна</a:t>
            </a:r>
            <a:endParaRPr lang="uk-UA" b="1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51470"/>
            <a:ext cx="3960440" cy="4856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828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804070" y="-1369849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18946" y="477795"/>
            <a:ext cx="410667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</a:t>
            </a:r>
            <a:r>
              <a:rPr lang="uk-UA" dirty="0" smtClean="0"/>
              <a:t>виділяти </a:t>
            </a:r>
            <a:r>
              <a:rPr lang="uk-UA" dirty="0"/>
              <a:t>в тексті </a:t>
            </a:r>
            <a:endParaRPr lang="uk-UA" dirty="0" smtClean="0"/>
          </a:p>
          <a:p>
            <a:pPr lvl="0"/>
            <a:r>
              <a:rPr lang="uk-UA" dirty="0" smtClean="0"/>
              <a:t>найголовнішу </a:t>
            </a:r>
            <a:r>
              <a:rPr lang="uk-UA" dirty="0"/>
              <a:t>інформацію.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52" name="TextBox 10"/>
          <p:cNvSpPr txBox="1"/>
          <p:nvPr/>
        </p:nvSpPr>
        <p:spPr bwMode="auto">
          <a:xfrm>
            <a:off x="4393716" y="1656927"/>
            <a:ext cx="428325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висловлювати своє </a:t>
            </a:r>
            <a:endParaRPr lang="uk-UA" dirty="0" smtClean="0"/>
          </a:p>
          <a:p>
            <a:pPr lvl="0"/>
            <a:r>
              <a:rPr lang="uk-UA" dirty="0" smtClean="0"/>
              <a:t>ставлення </a:t>
            </a:r>
            <a:r>
              <a:rPr lang="uk-UA" dirty="0"/>
              <a:t>до прочитаного.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01597" y="2684549"/>
            <a:ext cx="421888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отримувати інформацію </a:t>
            </a:r>
            <a:endParaRPr lang="uk-UA" dirty="0" smtClean="0"/>
          </a:p>
          <a:p>
            <a:pPr lvl="0"/>
            <a:r>
              <a:rPr lang="uk-UA" dirty="0" smtClean="0"/>
              <a:t>з </a:t>
            </a:r>
            <a:r>
              <a:rPr lang="uk-UA" dirty="0" smtClean="0"/>
              <a:t>афіші </a:t>
            </a:r>
            <a:r>
              <a:rPr lang="uk-UA" smtClean="0"/>
              <a:t>та оголошення.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0" name="TextBox 10"/>
          <p:cNvSpPr txBox="1"/>
          <p:nvPr/>
        </p:nvSpPr>
        <p:spPr bwMode="auto">
          <a:xfrm>
            <a:off x="4331325" y="3726248"/>
            <a:ext cx="4250945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розповісти про традиційні </a:t>
            </a:r>
            <a:endParaRPr lang="uk-UA" dirty="0" smtClean="0"/>
          </a:p>
          <a:p>
            <a:pPr lvl="0"/>
            <a:r>
              <a:rPr lang="uk-UA" dirty="0" smtClean="0"/>
              <a:t>свята </a:t>
            </a:r>
            <a:r>
              <a:rPr lang="uk-UA" dirty="0"/>
              <a:t>свого міста / села.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11470</TotalTime>
  <Words>96</Words>
  <Application>Microsoft Office PowerPoint</Application>
  <PresentationFormat>Экран (16:9)</PresentationFormat>
  <Paragraphs>31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7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421</cp:revision>
  <dcterms:created xsi:type="dcterms:W3CDTF">2016-12-05T23:26:54Z</dcterms:created>
  <dcterms:modified xsi:type="dcterms:W3CDTF">2021-04-11T08:42:11Z</dcterms:modified>
</cp:coreProperties>
</file>