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1" r:id="rId3"/>
    <p:sldId id="277" r:id="rId4"/>
    <p:sldId id="325" r:id="rId5"/>
    <p:sldId id="328" r:id="rId6"/>
    <p:sldId id="327" r:id="rId7"/>
    <p:sldId id="326" r:id="rId8"/>
    <p:sldId id="340" r:id="rId9"/>
    <p:sldId id="341" r:id="rId10"/>
    <p:sldId id="342" r:id="rId11"/>
    <p:sldId id="343" r:id="rId12"/>
    <p:sldId id="344" r:id="rId13"/>
    <p:sldId id="261" r:id="rId14"/>
    <p:sldId id="339" r:id="rId15"/>
    <p:sldId id="30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6</a:t>
            </a:r>
            <a:r>
              <a:rPr lang="uk-UA" b="1" dirty="0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rgbClr val="00CC99"/>
                </a:solidFill>
              </a:rPr>
              <a:t>Повторення вивченого в  2 класі. </a:t>
            </a:r>
            <a:br>
              <a:rPr lang="uk-UA" sz="3100" dirty="0" smtClean="0">
                <a:solidFill>
                  <a:srgbClr val="00CC99"/>
                </a:solidFill>
              </a:rPr>
            </a:br>
            <a:r>
              <a:rPr lang="uk-UA" sz="2800" b="1" dirty="0">
                <a:solidFill>
                  <a:srgbClr val="00CC99"/>
                </a:solidFill>
              </a:rPr>
              <a:t>СПОСІБ ОКРУГЛЕННЯ ЧИСЛА ПРИ ДОДАВАННІ І ВІДНІМАННІ </a:t>
            </a:r>
            <a:endParaRPr lang="ru-RU" sz="31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8670060" cy="1584176"/>
          </a:xfrm>
        </p:spPr>
        <p:txBody>
          <a:bodyPr>
            <a:normAutofit/>
          </a:bodyPr>
          <a:lstStyle/>
          <a:p>
            <a:pPr lvl="0" algn="l"/>
            <a:r>
              <a:rPr lang="uk-UA" dirty="0" smtClean="0"/>
              <a:t>65 + 19 = (65 + 20) – 1 = 85 – 1 = 84</a:t>
            </a:r>
            <a:br>
              <a:rPr lang="uk-UA" dirty="0" smtClean="0"/>
            </a:br>
            <a:r>
              <a:rPr lang="uk-UA" dirty="0" smtClean="0"/>
              <a:t>65</a:t>
            </a:r>
            <a:r>
              <a:rPr lang="uk-UA" dirty="0" smtClean="0"/>
              <a:t> – 19 = (65 – 20) + 1 = 45 + 1 = 46</a:t>
            </a:r>
            <a:endParaRPr lang="ru-RU" sz="6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30" y="719136"/>
            <a:ext cx="7522452" cy="47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35738" y="18864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завдання.</a:t>
            </a:r>
            <a:endParaRPr lang="ru-RU" sz="3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32395"/>
            <a:ext cx="2232248" cy="1889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4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8670060" cy="1584176"/>
          </a:xfrm>
        </p:spPr>
        <p:txBody>
          <a:bodyPr>
            <a:normAutofit/>
          </a:bodyPr>
          <a:lstStyle/>
          <a:p>
            <a:pPr lvl="0" algn="l"/>
            <a:r>
              <a:rPr lang="uk-UA" dirty="0" smtClean="0"/>
              <a:t>63 + 28 = (63 + 30) – 2 = 93 – 2 = 91</a:t>
            </a:r>
            <a:br>
              <a:rPr lang="uk-UA" dirty="0" smtClean="0"/>
            </a:br>
            <a:r>
              <a:rPr lang="uk-UA" dirty="0" smtClean="0"/>
              <a:t>63</a:t>
            </a:r>
            <a:r>
              <a:rPr lang="uk-UA" dirty="0" smtClean="0"/>
              <a:t> – 28 = (63 – 30) + 2 = 33 + 2 = 35</a:t>
            </a:r>
            <a:endParaRPr lang="ru-RU" sz="6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30" y="719136"/>
            <a:ext cx="7522452" cy="47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35738" y="18864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завдання.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2" y="1150151"/>
            <a:ext cx="2232248" cy="187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95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41" y="692696"/>
            <a:ext cx="90963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865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67544" y="764704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можу пояснити, як округлювати числа при додаванні і відніманні.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застосовую спосіб округлення числа.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можу обчислювати вирази зручним для себе способом.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вмію складати вирази за схемами й знаходити їх значення</a:t>
            </a:r>
            <a:r>
              <a:rPr lang="uk-UA" sz="3600" dirty="0" smtClean="0"/>
              <a:t>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uk-UA" sz="3600" dirty="0"/>
              <a:t>Я вмію розв’язувати прості задачі.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67544" y="1052736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uk-UA" sz="3600" dirty="0" smtClean="0"/>
              <a:t>Я </a:t>
            </a:r>
            <a:r>
              <a:rPr lang="uk-UA" sz="3600" dirty="0"/>
              <a:t>вмію порівнювати розв’язання задач за допомогою складених рівностей.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розумію, які слова в умові задачі впливають на вибір дії у розв’язанні.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вмію порівнювати двоцифрові числа.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uk-UA" sz="3600" dirty="0"/>
              <a:t>Я можу вибрати потрібні дані з поданих для вирішення життєвої ситуації.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7335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 на наступному уроці!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179513" y="476672"/>
            <a:ext cx="8784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Що нового ви дізналися на уроці? </a:t>
            </a: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Чи було вам складно?</a:t>
            </a: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Який зі способів доцільніше обрати при обчисленні таких виразів і чому?</a:t>
            </a:r>
            <a:endParaRPr lang="ru-RU" sz="3200" dirty="0"/>
          </a:p>
          <a:p>
            <a:r>
              <a:rPr lang="uk-UA" sz="3200" dirty="0"/>
              <a:t>1) 45 + 26 </a:t>
            </a:r>
            <a:r>
              <a:rPr lang="uk-UA" sz="3200" dirty="0" smtClean="0"/>
              <a:t>— </a:t>
            </a:r>
            <a:r>
              <a:rPr lang="uk-UA" sz="3200" b="1" dirty="0" smtClean="0"/>
              <a:t>частинами</a:t>
            </a:r>
            <a:r>
              <a:rPr lang="uk-UA" sz="3200" dirty="0" smtClean="0"/>
              <a:t> </a:t>
            </a:r>
            <a:r>
              <a:rPr lang="uk-UA" sz="3200" dirty="0"/>
              <a:t>/ округлення числа</a:t>
            </a:r>
            <a:endParaRPr lang="ru-RU" sz="3200" dirty="0"/>
          </a:p>
          <a:p>
            <a:r>
              <a:rPr lang="uk-UA" sz="3200" dirty="0"/>
              <a:t>2) 35 + </a:t>
            </a:r>
            <a:r>
              <a:rPr lang="uk-UA" sz="3200" dirty="0" smtClean="0"/>
              <a:t>39 — </a:t>
            </a:r>
            <a:r>
              <a:rPr lang="uk-UA" sz="3200" dirty="0"/>
              <a:t>частинами / </a:t>
            </a:r>
            <a:r>
              <a:rPr lang="uk-UA" sz="3200" b="1" dirty="0"/>
              <a:t>округлення </a:t>
            </a:r>
            <a:r>
              <a:rPr lang="uk-UA" sz="3200" b="1" dirty="0" smtClean="0"/>
              <a:t>числа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536504"/>
          </a:xfrm>
        </p:spPr>
        <p:txBody>
          <a:bodyPr>
            <a:normAutofit fontScale="90000"/>
          </a:bodyPr>
          <a:lstStyle/>
          <a:p>
            <a:pPr lvl="0"/>
            <a:r>
              <a:rPr lang="uk-UA" dirty="0"/>
              <a:t>Доповніть до найближчого круглого числа. Запишіть рівності.</a:t>
            </a:r>
            <a:r>
              <a:rPr lang="ru-RU" dirty="0"/>
              <a:t/>
            </a:r>
            <a:br>
              <a:rPr lang="ru-RU" dirty="0"/>
            </a:br>
            <a:r>
              <a:rPr lang="uk-UA" sz="6700" b="1" dirty="0"/>
              <a:t>38, 49, 77, 28, 89</a:t>
            </a:r>
            <a:r>
              <a:rPr lang="uk-UA" b="1" dirty="0"/>
              <a:t>.</a:t>
            </a:r>
            <a:r>
              <a:rPr lang="uk-UA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uk-UA" sz="6000" dirty="0" smtClean="0"/>
              <a:t/>
            </a:r>
            <a:br>
              <a:rPr lang="uk-UA" sz="6000" dirty="0" smtClean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987824" y="548680"/>
            <a:ext cx="3888432" cy="4104456"/>
          </a:xfrm>
        </p:spPr>
        <p:txBody>
          <a:bodyPr>
            <a:normAutofit/>
          </a:bodyPr>
          <a:lstStyle/>
          <a:p>
            <a:pPr lvl="0" algn="l"/>
            <a:r>
              <a:rPr lang="uk-UA" b="1" dirty="0" smtClean="0"/>
              <a:t>38 + 2 = 40</a:t>
            </a:r>
            <a:br>
              <a:rPr lang="uk-UA" b="1" dirty="0" smtClean="0"/>
            </a:br>
            <a:r>
              <a:rPr lang="uk-UA" b="1" dirty="0" smtClean="0"/>
              <a:t>49 + 1 = 50</a:t>
            </a:r>
            <a:br>
              <a:rPr lang="uk-UA" b="1" dirty="0" smtClean="0"/>
            </a:br>
            <a:r>
              <a:rPr lang="uk-UA" b="1" dirty="0" smtClean="0"/>
              <a:t>77 + 3 = 80</a:t>
            </a:r>
            <a:br>
              <a:rPr lang="uk-UA" b="1" dirty="0" smtClean="0"/>
            </a:br>
            <a:r>
              <a:rPr lang="uk-UA" b="1" dirty="0" smtClean="0"/>
              <a:t>28 + 2 = 30</a:t>
            </a:r>
            <a:br>
              <a:rPr lang="uk-UA" b="1" dirty="0" smtClean="0"/>
            </a:br>
            <a:r>
              <a:rPr lang="uk-UA" b="1" dirty="0" smtClean="0"/>
              <a:t>89 + 1 = 90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294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r>
              <a:rPr lang="uk-UA" dirty="0"/>
              <a:t>Запишіть суму і різницю чисел </a:t>
            </a:r>
            <a:r>
              <a:rPr lang="uk-UA" b="1" dirty="0"/>
              <a:t>64 і 9. </a:t>
            </a:r>
            <a:r>
              <a:rPr lang="uk-UA" dirty="0"/>
              <a:t>Застосуйте спосіб округлення числа.</a:t>
            </a:r>
            <a:r>
              <a:rPr lang="ru-RU" dirty="0"/>
              <a:t/>
            </a:r>
            <a:br>
              <a:rPr lang="ru-RU" dirty="0"/>
            </a:br>
            <a:r>
              <a:rPr lang="uk-UA" sz="6000" b="1" dirty="0" smtClean="0"/>
              <a:t/>
            </a:r>
            <a:br>
              <a:rPr lang="uk-UA" sz="6000" b="1" dirty="0" smtClean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7428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712968" cy="4392488"/>
          </a:xfrm>
        </p:spPr>
        <p:txBody>
          <a:bodyPr>
            <a:normAutofit/>
          </a:bodyPr>
          <a:lstStyle/>
          <a:p>
            <a:pPr lvl="0"/>
            <a:r>
              <a:rPr lang="uk-UA" sz="4800" dirty="0" smtClean="0"/>
              <a:t>64 + 9 = (64 + 10) </a:t>
            </a:r>
            <a:r>
              <a:rPr lang="uk-UA" sz="4800" b="1" dirty="0" smtClean="0">
                <a:solidFill>
                  <a:srgbClr val="00CC99"/>
                </a:solidFill>
              </a:rPr>
              <a:t>– 1</a:t>
            </a:r>
            <a:r>
              <a:rPr lang="uk-UA" sz="4800" dirty="0" smtClean="0"/>
              <a:t> = 74 – 1 = </a:t>
            </a:r>
            <a:r>
              <a:rPr lang="uk-UA" sz="4800" b="1" dirty="0" smtClean="0"/>
              <a:t>73</a:t>
            </a: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4800" dirty="0"/>
              <a:t/>
            </a:r>
            <a:br>
              <a:rPr lang="uk-UA" sz="4800" dirty="0"/>
            </a:br>
            <a:r>
              <a:rPr lang="uk-UA" sz="4800" dirty="0" smtClean="0"/>
              <a:t>64 – 9 = (64 – 10) </a:t>
            </a:r>
            <a:r>
              <a:rPr lang="uk-UA" sz="4800" b="1" dirty="0" smtClean="0">
                <a:solidFill>
                  <a:srgbClr val="00CC99"/>
                </a:solidFill>
              </a:rPr>
              <a:t>+ 1</a:t>
            </a:r>
            <a:r>
              <a:rPr lang="uk-UA" sz="4800" dirty="0" smtClean="0"/>
              <a:t> = 54 + 1 = </a:t>
            </a:r>
            <a:r>
              <a:rPr lang="uk-UA" sz="4800" b="1" dirty="0" smtClean="0"/>
              <a:t>55</a:t>
            </a:r>
            <a:r>
              <a:rPr lang="uk-UA" sz="6000" dirty="0" smtClean="0"/>
              <a:t/>
            </a:r>
            <a:br>
              <a:rPr lang="uk-UA" sz="6000" dirty="0" smtClean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5234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39552" y="2852936"/>
            <a:ext cx="8526044" cy="1584176"/>
          </a:xfrm>
        </p:spPr>
        <p:txBody>
          <a:bodyPr>
            <a:normAutofit/>
          </a:bodyPr>
          <a:lstStyle/>
          <a:p>
            <a:pPr lvl="0" algn="l"/>
            <a:r>
              <a:rPr lang="uk-UA" dirty="0" smtClean="0"/>
              <a:t>46 + 29 = (46 + 30) – 1 = 76 – 1 = 75</a:t>
            </a:r>
            <a:br>
              <a:rPr lang="uk-UA" dirty="0" smtClean="0"/>
            </a:br>
            <a:r>
              <a:rPr lang="uk-UA" dirty="0" smtClean="0"/>
              <a:t>46 – 29 = (46 – 30) + 1 = 16 + 1 = 17</a:t>
            </a:r>
            <a:endParaRPr lang="ru-RU" sz="6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30" y="719136"/>
            <a:ext cx="7522452" cy="47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411" y="1196752"/>
            <a:ext cx="2000766" cy="1818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35738" y="18864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завдання.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221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8670060" cy="1584176"/>
          </a:xfrm>
        </p:spPr>
        <p:txBody>
          <a:bodyPr>
            <a:normAutofit/>
          </a:bodyPr>
          <a:lstStyle/>
          <a:p>
            <a:pPr lvl="0" algn="l"/>
            <a:r>
              <a:rPr lang="uk-UA" dirty="0" smtClean="0"/>
              <a:t>54 + 38 = (54 + 40) – 2 = 94 – 2 = 92</a:t>
            </a:r>
            <a:br>
              <a:rPr lang="uk-UA" dirty="0" smtClean="0"/>
            </a:br>
            <a:r>
              <a:rPr lang="uk-UA" dirty="0" smtClean="0"/>
              <a:t>54</a:t>
            </a:r>
            <a:r>
              <a:rPr lang="uk-UA" dirty="0" smtClean="0"/>
              <a:t> – 38 = (54 – 40) + 2 = 14 + 2 = 16</a:t>
            </a:r>
            <a:endParaRPr lang="ru-RU" sz="6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30" y="719136"/>
            <a:ext cx="7522452" cy="47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35738" y="18864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завдання.</a:t>
            </a:r>
            <a:endParaRPr lang="ru-RU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78747"/>
            <a:ext cx="2016224" cy="182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82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67544" y="2852936"/>
            <a:ext cx="8598052" cy="1584176"/>
          </a:xfrm>
        </p:spPr>
        <p:txBody>
          <a:bodyPr>
            <a:normAutofit/>
          </a:bodyPr>
          <a:lstStyle/>
          <a:p>
            <a:pPr lvl="0" algn="l"/>
            <a:r>
              <a:rPr lang="uk-UA" dirty="0" smtClean="0"/>
              <a:t>42 + 39 = (42 + 40) – 1 = 82 – 1 = 81</a:t>
            </a:r>
            <a:br>
              <a:rPr lang="uk-UA" dirty="0" smtClean="0"/>
            </a:br>
            <a:r>
              <a:rPr lang="uk-UA" dirty="0" smtClean="0"/>
              <a:t>42</a:t>
            </a:r>
            <a:r>
              <a:rPr lang="uk-UA" dirty="0" smtClean="0"/>
              <a:t> – 39 = (42 – 40) + 1 = 2 + 1 = 3</a:t>
            </a:r>
            <a:endParaRPr lang="ru-RU" sz="6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30" y="719136"/>
            <a:ext cx="7522452" cy="47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35738" y="18864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виконання завдання.</a:t>
            </a:r>
            <a:endParaRPr lang="ru-RU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28713"/>
            <a:ext cx="2160240" cy="189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03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</TotalTime>
  <Words>310</Words>
  <Application>Microsoft Office PowerPoint</Application>
  <PresentationFormat>Екран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Тема Office</vt:lpstr>
      <vt:lpstr>Урок 6  Повторення вивченого в  2 класі.  СПОСІБ ОКРУГЛЕННЯ ЧИСЛА ПРИ ДОДАВАННІ І ВІДНІМАННІ </vt:lpstr>
      <vt:lpstr>Математичний диктант</vt:lpstr>
      <vt:lpstr>Доповніть до найближчого круглого числа. Запишіть рівності. 38, 49, 77, 28, 89.   </vt:lpstr>
      <vt:lpstr>38 + 2 = 40 49 + 1 = 50 77 + 3 = 80 28 + 2 = 30 89 + 1 = 90</vt:lpstr>
      <vt:lpstr>Запишіть суму і різницю чисел 64 і 9. Застосуйте спосіб округлення числа.  </vt:lpstr>
      <vt:lpstr>64 + 9 = (64 + 10) – 1 = 74 – 1 = 73  64 – 9 = (64 – 10) + 1 = 54 + 1 = 55 </vt:lpstr>
      <vt:lpstr>46 + 29 = (46 + 30) – 1 = 76 – 1 = 75 46 – 29 = (46 – 30) + 1 = 16 + 1 = 17</vt:lpstr>
      <vt:lpstr>54 + 38 = (54 + 40) – 2 = 94 – 2 = 92 54 – 38 = (54 – 40) + 2 = 14 + 2 = 16</vt:lpstr>
      <vt:lpstr>42 + 39 = (42 + 40) – 1 = 82 – 1 = 81 42 – 39 = (42 – 40) + 1 = 2 + 1 = 3</vt:lpstr>
      <vt:lpstr>65 + 19 = (65 + 20) – 1 = 85 – 1 = 84 65 – 19 = (65 – 20) + 1 = 45 + 1 = 46</vt:lpstr>
      <vt:lpstr>63 + 28 = (63 + 30) – 2 = 93 – 2 = 91 63 – 28 = (63 – 30) + 2 = 33 + 2 = 35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66</cp:revision>
  <dcterms:created xsi:type="dcterms:W3CDTF">2020-08-25T18:04:13Z</dcterms:created>
  <dcterms:modified xsi:type="dcterms:W3CDTF">2020-09-03T20:29:26Z</dcterms:modified>
</cp:coreProperties>
</file>