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1" r:id="rId3"/>
    <p:sldId id="277" r:id="rId4"/>
    <p:sldId id="325" r:id="rId5"/>
    <p:sldId id="328" r:id="rId6"/>
    <p:sldId id="314" r:id="rId7"/>
    <p:sldId id="333" r:id="rId8"/>
    <p:sldId id="334" r:id="rId9"/>
    <p:sldId id="335" r:id="rId10"/>
    <p:sldId id="336" r:id="rId11"/>
    <p:sldId id="261" r:id="rId12"/>
    <p:sldId id="337" r:id="rId13"/>
    <p:sldId id="30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</a:t>
            </a:r>
            <a:r>
              <a:rPr lang="uk-UA" b="1" dirty="0" smtClean="0"/>
              <a:t>7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3100" dirty="0" smtClean="0">
                <a:solidFill>
                  <a:srgbClr val="00CC99"/>
                </a:solidFill>
              </a:rPr>
              <a:t>Повторення вивченого в  2 класі. </a:t>
            </a:r>
            <a:br>
              <a:rPr lang="uk-UA" sz="3100" dirty="0" smtClean="0">
                <a:solidFill>
                  <a:srgbClr val="00CC99"/>
                </a:solidFill>
              </a:rPr>
            </a:br>
            <a:r>
              <a:rPr lang="uk-UA" sz="2800" b="1" dirty="0">
                <a:solidFill>
                  <a:srgbClr val="00CC99"/>
                </a:solidFill>
              </a:rPr>
              <a:t>ТАБЛИЦІ МНОЖЕННЯ ЧИСЕЛ 2, 3 </a:t>
            </a:r>
            <a:r>
              <a:rPr lang="uk-UA" sz="2800" b="1" dirty="0" smtClean="0">
                <a:solidFill>
                  <a:srgbClr val="00CC99"/>
                </a:solidFill>
              </a:rPr>
              <a:t/>
            </a:r>
            <a:br>
              <a:rPr lang="uk-UA" sz="2800" b="1" dirty="0" smtClean="0">
                <a:solidFill>
                  <a:srgbClr val="00CC99"/>
                </a:solidFill>
              </a:rPr>
            </a:br>
            <a:r>
              <a:rPr lang="uk-UA" sz="2800" b="1" dirty="0" smtClean="0">
                <a:solidFill>
                  <a:srgbClr val="00CC99"/>
                </a:solidFill>
              </a:rPr>
              <a:t>І </a:t>
            </a:r>
            <a:r>
              <a:rPr lang="uk-UA" sz="2800" b="1" dirty="0">
                <a:solidFill>
                  <a:srgbClr val="00CC99"/>
                </a:solidFill>
              </a:rPr>
              <a:t>ДІЛЕННЯ НА 2, 3 </a:t>
            </a:r>
            <a:endParaRPr lang="ru-RU" sz="31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88" y="1700808"/>
            <a:ext cx="7210425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8" y="404664"/>
            <a:ext cx="9001125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611560" y="1469975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solidFill>
                  <a:srgbClr val="00CC99"/>
                </a:solidFill>
              </a:rPr>
              <a:t>Скористайся аркушем календаря, щоб розв’язати задачу.</a:t>
            </a:r>
            <a:endParaRPr lang="ru-RU" sz="2400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52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67544" y="1196752"/>
            <a:ext cx="83529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uk-UA" sz="3400" dirty="0"/>
              <a:t>Я можу замінити суму однакових доданків на добуток чисел і навпаки.</a:t>
            </a:r>
            <a:endParaRPr lang="ru-RU" sz="34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400" dirty="0"/>
              <a:t>Я знаю напам’ять таблиці множення і ділення (числа 2 і 3)</a:t>
            </a:r>
            <a:endParaRPr lang="ru-RU" sz="34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400" dirty="0"/>
              <a:t>Я вмію складати з рівності на множення рівність на ділення на 2, </a:t>
            </a:r>
            <a:r>
              <a:rPr lang="uk-UA" sz="3400" dirty="0" err="1"/>
              <a:t>на</a:t>
            </a:r>
            <a:r>
              <a:rPr lang="uk-UA" sz="3400" dirty="0"/>
              <a:t> 3.</a:t>
            </a:r>
            <a:endParaRPr lang="ru-RU" sz="34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400" dirty="0"/>
              <a:t>Я розумію зміст прочитаної умови задачі і знаходити відповідь на її запитання. 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50767" y="1268760"/>
            <a:ext cx="835292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uk-UA" sz="3400" dirty="0"/>
              <a:t>Я вмію складати задачі за малюнковими схемами і розв’язувати їх.</a:t>
            </a:r>
            <a:endParaRPr lang="ru-RU" sz="34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400" dirty="0"/>
              <a:t>Я вмію обчислювати вартість покупки.</a:t>
            </a:r>
            <a:endParaRPr lang="ru-RU" sz="34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400" dirty="0"/>
              <a:t>Я можу застосовувати знання таблиць множення і ділення на 2, </a:t>
            </a:r>
            <a:r>
              <a:rPr lang="uk-UA" sz="3400" dirty="0" err="1"/>
              <a:t>на</a:t>
            </a:r>
            <a:r>
              <a:rPr lang="uk-UA" sz="3400" dirty="0"/>
              <a:t> 3 у змодельованих життєвих ситуаціях.</a:t>
            </a:r>
            <a:endParaRPr lang="ru-RU" sz="34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400" dirty="0"/>
              <a:t>Я вмію користуватися календарем. 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263115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</a:t>
            </a:r>
            <a:r>
              <a:rPr lang="uk-UA" sz="4000" dirty="0" smtClean="0"/>
              <a:t>зустрічі!</a:t>
            </a:r>
            <a:endParaRPr lang="uk-UA" sz="4000" dirty="0" smtClean="0"/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Як множення замінити додаванням? Наведіть приклад.</a:t>
            </a:r>
            <a:endParaRPr lang="ru-RU" sz="3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Як </a:t>
            </a:r>
            <a:r>
              <a:rPr lang="uk-UA" sz="3200" dirty="0"/>
              <a:t>з рівності на </a:t>
            </a:r>
            <a:r>
              <a:rPr lang="uk-UA" sz="3200" dirty="0" smtClean="0"/>
              <a:t>множення скласти </a:t>
            </a:r>
            <a:r>
              <a:rPr lang="uk-UA" sz="3200" dirty="0"/>
              <a:t>рівність на </a:t>
            </a:r>
            <a:r>
              <a:rPr lang="uk-UA" sz="3200" dirty="0" smtClean="0"/>
              <a:t>ділення?</a:t>
            </a:r>
            <a:endParaRPr lang="ru-RU" sz="3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Чи виникали у вас складнощі на уроці?</a:t>
            </a:r>
            <a:endParaRPr lang="ru-RU" sz="3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Як ви оцінюєте свою роботу на уроці?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116632"/>
            <a:ext cx="9108504" cy="4536504"/>
          </a:xfrm>
        </p:spPr>
        <p:txBody>
          <a:bodyPr>
            <a:normAutofit/>
          </a:bodyPr>
          <a:lstStyle/>
          <a:p>
            <a:pPr lvl="0" algn="l"/>
            <a:r>
              <a:rPr lang="uk-UA" sz="3600" dirty="0"/>
              <a:t>Виконайте додавання. 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/>
              <a:t>Замініть </a:t>
            </a:r>
            <a:r>
              <a:rPr lang="uk-UA" sz="3600" dirty="0"/>
              <a:t>суми однакових доданків добутками. </a:t>
            </a:r>
            <a:r>
              <a:rPr lang="uk-UA" sz="3600" dirty="0" smtClean="0"/>
              <a:t>Запишіть </a:t>
            </a:r>
            <a:r>
              <a:rPr lang="uk-UA" sz="3600" dirty="0"/>
              <a:t>ці вирази і знайдіть їх значення</a:t>
            </a:r>
            <a:r>
              <a:rPr lang="uk-UA" sz="36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sz="3600" dirty="0" smtClean="0"/>
              <a:t>3 + 3 + 3 = </a:t>
            </a:r>
            <a:r>
              <a:rPr lang="uk-UA" sz="3600" b="1" dirty="0" smtClean="0"/>
              <a:t>3 · 3 </a:t>
            </a:r>
            <a:r>
              <a:rPr lang="uk-UA" sz="3600" dirty="0" smtClean="0"/>
              <a:t>= 9</a:t>
            </a:r>
            <a:br>
              <a:rPr lang="uk-UA" sz="3600" dirty="0" smtClean="0"/>
            </a:br>
            <a:r>
              <a:rPr lang="uk-UA" sz="3600" dirty="0" smtClean="0"/>
              <a:t>(2 + 2 + 2 + 2 + 2) + 10 = </a:t>
            </a:r>
            <a:r>
              <a:rPr lang="uk-UA" sz="3600" b="1" dirty="0" smtClean="0"/>
              <a:t>2 · 5 </a:t>
            </a:r>
            <a:r>
              <a:rPr lang="uk-UA" sz="3600" dirty="0" smtClean="0"/>
              <a:t>+ 10 = 10 + 10 = 20</a:t>
            </a:r>
            <a:br>
              <a:rPr lang="uk-UA" sz="3600" dirty="0" smtClean="0"/>
            </a:br>
            <a:r>
              <a:rPr lang="uk-UA" sz="3600" dirty="0" smtClean="0"/>
              <a:t>15 – (2 + 2 + 2 + 2) = 15 – </a:t>
            </a:r>
            <a:r>
              <a:rPr lang="uk-UA" sz="3600" b="1" dirty="0" smtClean="0"/>
              <a:t>2 · 4 </a:t>
            </a:r>
            <a:r>
              <a:rPr lang="uk-UA" sz="3600" dirty="0" smtClean="0"/>
              <a:t>= 15 – 8 = 7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 fontScale="90000"/>
          </a:bodyPr>
          <a:lstStyle/>
          <a:p>
            <a:pPr lvl="0" algn="l"/>
            <a:r>
              <a:rPr lang="uk-UA" dirty="0" smtClean="0"/>
              <a:t>Замініть </a:t>
            </a:r>
            <a:r>
              <a:rPr lang="uk-UA" dirty="0"/>
              <a:t>множення </a:t>
            </a:r>
            <a:r>
              <a:rPr lang="uk-UA" dirty="0" smtClean="0"/>
              <a:t>додаванням</a:t>
            </a:r>
            <a:r>
              <a:rPr lang="uk-UA" dirty="0"/>
              <a:t> </a:t>
            </a:r>
            <a:r>
              <a:rPr lang="uk-UA" dirty="0" smtClean="0"/>
              <a:t>і обчисліть.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3 </a:t>
            </a:r>
            <a:r>
              <a:rPr lang="uk-UA" dirty="0"/>
              <a:t>· </a:t>
            </a:r>
            <a:r>
              <a:rPr lang="uk-UA" dirty="0" smtClean="0"/>
              <a:t>7 = 3 + 3 + 3 + 3 + 3 + 3 + 3 = 21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3 </a:t>
            </a:r>
            <a:r>
              <a:rPr lang="uk-UA" dirty="0"/>
              <a:t>· </a:t>
            </a:r>
            <a:r>
              <a:rPr lang="uk-UA" dirty="0" smtClean="0"/>
              <a:t>5 = </a:t>
            </a:r>
            <a:r>
              <a:rPr lang="uk-UA" dirty="0"/>
              <a:t>3 + 3 + 3 + 3 + 3 </a:t>
            </a:r>
            <a:r>
              <a:rPr lang="uk-UA" dirty="0" smtClean="0"/>
              <a:t>= 15</a:t>
            </a:r>
            <a:r>
              <a:rPr lang="ru-RU" dirty="0"/>
              <a:t/>
            </a:r>
            <a:br>
              <a:rPr lang="ru-RU" dirty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2940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 smtClean="0"/>
              <a:t>У </a:t>
            </a:r>
            <a:r>
              <a:rPr lang="uk-UA" dirty="0"/>
              <a:t>банці 3 л молока. Скільки літрів молока у 4 таких банках</a:t>
            </a:r>
            <a:r>
              <a:rPr lang="uk-UA" dirty="0" smtClean="0"/>
              <a:t>?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b="1" dirty="0" smtClean="0"/>
              <a:t>3 · 4 = 12 (л)</a:t>
            </a:r>
            <a:r>
              <a:rPr lang="uk-UA" sz="6000" b="1" dirty="0" smtClean="0"/>
              <a:t/>
            </a:r>
            <a:br>
              <a:rPr lang="uk-UA" sz="6000" b="1" dirty="0" smtClean="0"/>
            </a:b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7428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8417">
            <a:off x="6759615" y="3764325"/>
            <a:ext cx="2393521" cy="2263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251520" y="404664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задачі 6.</a:t>
            </a:r>
            <a:endParaRPr lang="ru-RU" sz="3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13220"/>
            <a:ext cx="8421409" cy="814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Групувати 1"/>
          <p:cNvGrpSpPr/>
          <p:nvPr/>
        </p:nvGrpSpPr>
        <p:grpSpPr>
          <a:xfrm>
            <a:off x="1691324" y="1954719"/>
            <a:ext cx="5021240" cy="2698417"/>
            <a:chOff x="1691324" y="1954719"/>
            <a:chExt cx="5021240" cy="2698417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9180" y="1954719"/>
              <a:ext cx="1558884" cy="2264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2741267"/>
              <a:ext cx="1204460" cy="1512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324" y="1954719"/>
              <a:ext cx="1558884" cy="2264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Права фігурна дужка 3"/>
            <p:cNvSpPr/>
            <p:nvPr/>
          </p:nvSpPr>
          <p:spPr>
            <a:xfrm rot="5400000">
              <a:off x="3991534" y="1932106"/>
              <a:ext cx="433822" cy="5008238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044778" y="4581128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?</a:t>
            </a:r>
            <a:endParaRPr lang="ru-RU" sz="24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2600" i="1" dirty="0" smtClean="0"/>
              <a:t>Розв’язання</a:t>
            </a:r>
          </a:p>
          <a:p>
            <a:pPr marL="514350" indent="-514350" algn="l">
              <a:buAutoNum type="arabicParenR"/>
            </a:pPr>
            <a:r>
              <a:rPr lang="uk-UA" sz="2600" b="1" dirty="0" smtClean="0"/>
              <a:t>7 · 2 = </a:t>
            </a:r>
            <a:r>
              <a:rPr lang="uk-UA" sz="2600" b="1" dirty="0"/>
              <a:t>2 · </a:t>
            </a:r>
            <a:r>
              <a:rPr lang="uk-UA" sz="2600" b="1" dirty="0" smtClean="0"/>
              <a:t>7 = 14 (грн) </a:t>
            </a:r>
            <a:r>
              <a:rPr lang="uk-UA" sz="2600" dirty="0" smtClean="0"/>
              <a:t>— вартість морозива;</a:t>
            </a:r>
          </a:p>
          <a:p>
            <a:pPr marL="514350" indent="-514350" algn="l">
              <a:buAutoNum type="arabicParenR"/>
            </a:pPr>
            <a:r>
              <a:rPr lang="uk-UA" sz="2600" b="1" dirty="0" smtClean="0"/>
              <a:t>14 + 6 = 20 (грн).</a:t>
            </a:r>
          </a:p>
          <a:p>
            <a:pPr algn="l"/>
            <a:r>
              <a:rPr lang="uk-UA" sz="2600" i="1" dirty="0" smtClean="0"/>
              <a:t>Відповідь: </a:t>
            </a:r>
            <a:r>
              <a:rPr lang="uk-UA" sz="2600" dirty="0" smtClean="0"/>
              <a:t>вартість покупки 20 грн.</a:t>
            </a:r>
            <a:r>
              <a:rPr lang="uk-UA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задач (7).</a:t>
            </a:r>
            <a:endParaRPr lang="ru-RU" sz="32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653136"/>
            <a:ext cx="7704856" cy="177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9439"/>
            <a:ext cx="699135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Заголовок 6"/>
          <p:cNvSpPr txBox="1">
            <a:spLocks/>
          </p:cNvSpPr>
          <p:nvPr/>
        </p:nvSpPr>
        <p:spPr>
          <a:xfrm>
            <a:off x="403920" y="3645024"/>
            <a:ext cx="8740080" cy="3024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2600" b="1" dirty="0" smtClean="0"/>
              <a:t>А. </a:t>
            </a:r>
            <a:r>
              <a:rPr lang="uk-UA" sz="2600" dirty="0" smtClean="0"/>
              <a:t>У пляшці 2 л олії, а в бутлі — у 3 рази більше. Скільки літрів олії в обох ємностях?</a:t>
            </a:r>
          </a:p>
          <a:p>
            <a:pPr algn="l"/>
            <a:endParaRPr lang="uk-UA" sz="2600" dirty="0"/>
          </a:p>
          <a:p>
            <a:pPr algn="l"/>
            <a:r>
              <a:rPr lang="uk-UA" sz="2600" b="1" dirty="0" smtClean="0"/>
              <a:t>Б. </a:t>
            </a:r>
            <a:r>
              <a:rPr lang="uk-UA" sz="2600" dirty="0" smtClean="0"/>
              <a:t>У каструлі 9 води, а в чайнику — у 3 рази менше.</a:t>
            </a:r>
          </a:p>
          <a:p>
            <a:pPr algn="l"/>
            <a:r>
              <a:rPr lang="uk-UA" sz="2600" dirty="0" smtClean="0"/>
              <a:t>Скільки літрів води в обох ємностях?</a:t>
            </a:r>
            <a:r>
              <a:rPr lang="uk-UA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3769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задач (7).</a:t>
            </a:r>
            <a:endParaRPr lang="ru-RU" sz="32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653136"/>
            <a:ext cx="7704856" cy="177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9439"/>
            <a:ext cx="699135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Заголовок 6"/>
          <p:cNvSpPr txBox="1">
            <a:spLocks/>
          </p:cNvSpPr>
          <p:nvPr/>
        </p:nvSpPr>
        <p:spPr>
          <a:xfrm>
            <a:off x="403920" y="3789040"/>
            <a:ext cx="8344544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2600" b="1" dirty="0" smtClean="0"/>
              <a:t>А. </a:t>
            </a:r>
            <a:r>
              <a:rPr lang="uk-UA" sz="2600" dirty="0" smtClean="0"/>
              <a:t>У пляшці 2 л олії, а в бутлі — у 3 рази більше. Скільки літрів олії в обох ємностях?</a:t>
            </a:r>
          </a:p>
          <a:p>
            <a:pPr algn="l"/>
            <a:r>
              <a:rPr lang="uk-UA" sz="3000" i="1" dirty="0" smtClean="0"/>
              <a:t>Розв’язання</a:t>
            </a:r>
          </a:p>
          <a:p>
            <a:pPr marL="514350" indent="-514350" algn="l">
              <a:buAutoNum type="arabicParenR"/>
            </a:pPr>
            <a:r>
              <a:rPr lang="uk-UA" sz="3000" b="1" dirty="0" smtClean="0"/>
              <a:t>2 · 3 = 6 (л) </a:t>
            </a:r>
            <a:r>
              <a:rPr lang="uk-UA" sz="3000" dirty="0" smtClean="0"/>
              <a:t>— олії в бутлі;</a:t>
            </a:r>
          </a:p>
          <a:p>
            <a:pPr marL="514350" indent="-514350" algn="l">
              <a:buAutoNum type="arabicParenR"/>
            </a:pPr>
            <a:r>
              <a:rPr lang="uk-UA" sz="3000" b="1" dirty="0" smtClean="0"/>
              <a:t>2 + 6 = 8 (л).</a:t>
            </a:r>
            <a:endParaRPr lang="ru-RU" sz="3000" b="1" dirty="0"/>
          </a:p>
          <a:p>
            <a:pPr algn="l"/>
            <a:r>
              <a:rPr lang="uk-UA" sz="3000" i="1" dirty="0" smtClean="0"/>
              <a:t>Відповідь: </a:t>
            </a:r>
            <a:r>
              <a:rPr lang="uk-UA" sz="3000" dirty="0" smtClean="0"/>
              <a:t>в обох ємностях 8 літрів олії</a:t>
            </a:r>
            <a:r>
              <a:rPr lang="uk-UA" sz="3200" dirty="0" smtClean="0"/>
              <a:t>.</a:t>
            </a:r>
            <a:endParaRPr lang="uk-UA" sz="2600" dirty="0" smtClean="0"/>
          </a:p>
        </p:txBody>
      </p:sp>
    </p:spTree>
    <p:extLst>
      <p:ext uri="{BB962C8B-B14F-4D97-AF65-F5344CB8AC3E}">
        <p14:creationId xmlns:p14="http://schemas.microsoft.com/office/powerpoint/2010/main" val="62221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задач (7).</a:t>
            </a:r>
            <a:endParaRPr lang="ru-RU" sz="32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653136"/>
            <a:ext cx="7704856" cy="177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9439"/>
            <a:ext cx="699135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Заголовок 6"/>
          <p:cNvSpPr txBox="1">
            <a:spLocks/>
          </p:cNvSpPr>
          <p:nvPr/>
        </p:nvSpPr>
        <p:spPr>
          <a:xfrm>
            <a:off x="403920" y="3789040"/>
            <a:ext cx="8272536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2600" b="1" dirty="0" smtClean="0"/>
              <a:t>Б</a:t>
            </a:r>
            <a:r>
              <a:rPr lang="uk-UA" sz="2600" b="1" dirty="0"/>
              <a:t>. </a:t>
            </a:r>
            <a:r>
              <a:rPr lang="uk-UA" sz="2600" dirty="0"/>
              <a:t>У каструлі 9 води, а в чайнику — у 3 рази менше.</a:t>
            </a:r>
          </a:p>
          <a:p>
            <a:pPr algn="l"/>
            <a:r>
              <a:rPr lang="uk-UA" sz="2600" dirty="0"/>
              <a:t>Скільки літрів води в обох ємностях?</a:t>
            </a:r>
            <a:r>
              <a:rPr lang="uk-UA" sz="3200" dirty="0"/>
              <a:t> </a:t>
            </a:r>
            <a:endParaRPr lang="ru-RU" sz="3200" dirty="0"/>
          </a:p>
          <a:p>
            <a:pPr algn="l"/>
            <a:r>
              <a:rPr lang="uk-UA" sz="3000" i="1" dirty="0" smtClean="0"/>
              <a:t>Розв’язання</a:t>
            </a:r>
          </a:p>
          <a:p>
            <a:pPr marL="514350" indent="-514350" algn="l">
              <a:buAutoNum type="arabicParenR"/>
            </a:pPr>
            <a:r>
              <a:rPr lang="uk-UA" sz="3000" b="1" dirty="0" smtClean="0"/>
              <a:t>9 : 3 = 3 (л) </a:t>
            </a:r>
            <a:r>
              <a:rPr lang="uk-UA" sz="3000" dirty="0" smtClean="0"/>
              <a:t>— води в чайнику;</a:t>
            </a:r>
          </a:p>
          <a:p>
            <a:pPr marL="514350" indent="-514350" algn="l">
              <a:buAutoNum type="arabicParenR"/>
            </a:pPr>
            <a:r>
              <a:rPr lang="uk-UA" sz="3000" b="1" dirty="0" smtClean="0"/>
              <a:t>9 + 3 = 12 (л).</a:t>
            </a:r>
            <a:endParaRPr lang="ru-RU" sz="3000" b="1" dirty="0"/>
          </a:p>
          <a:p>
            <a:pPr algn="l"/>
            <a:r>
              <a:rPr lang="uk-UA" sz="3000" i="1" dirty="0" smtClean="0"/>
              <a:t>Відповідь: </a:t>
            </a:r>
            <a:r>
              <a:rPr lang="uk-UA" sz="3000" dirty="0" smtClean="0"/>
              <a:t>в обох ємностях 12 літрів води</a:t>
            </a:r>
            <a:r>
              <a:rPr lang="uk-UA" sz="3200" dirty="0" smtClean="0"/>
              <a:t>.</a:t>
            </a:r>
            <a:endParaRPr lang="uk-UA" sz="2600" dirty="0" smtClean="0"/>
          </a:p>
        </p:txBody>
      </p:sp>
    </p:spTree>
    <p:extLst>
      <p:ext uri="{BB962C8B-B14F-4D97-AF65-F5344CB8AC3E}">
        <p14:creationId xmlns:p14="http://schemas.microsoft.com/office/powerpoint/2010/main" val="397070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2198</TotalTime>
  <Words>396</Words>
  <Application>Microsoft Office PowerPoint</Application>
  <PresentationFormat>Екран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Тема Office</vt:lpstr>
      <vt:lpstr>Урок 7  Повторення вивченого в  2 класі.  ТАБЛИЦІ МНОЖЕННЯ ЧИСЕЛ 2, 3  І ДІЛЕННЯ НА 2, 3 </vt:lpstr>
      <vt:lpstr>Математичний диктант</vt:lpstr>
      <vt:lpstr>Виконайте додавання.  Замініть суми однакових доданків добутками. Запишіть ці вирази і знайдіть їх значення. 3 + 3 + 3 = 3 · 3 = 9 (2 + 2 + 2 + 2 + 2) + 10 = 2 · 5 + 10 = 10 + 10 = 20 15 – (2 + 2 + 2 + 2) = 15 – 2 · 4 = 15 – 8 = 7</vt:lpstr>
      <vt:lpstr>Замініть множення додаванням і обчисліть.   3 · 7 = 3 + 3 + 3 + 3 + 3 + 3 + 3 = 21  3 · 5 = 3 + 3 + 3 + 3 + 3 = 15 </vt:lpstr>
      <vt:lpstr>У банці 3 л молока. Скільки літрів молока у 4 таких банках?  3 · 4 = 12 (л)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64</cp:revision>
  <dcterms:created xsi:type="dcterms:W3CDTF">2020-08-25T18:04:13Z</dcterms:created>
  <dcterms:modified xsi:type="dcterms:W3CDTF">2020-09-03T21:07:22Z</dcterms:modified>
</cp:coreProperties>
</file>