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277" r:id="rId4"/>
    <p:sldId id="325" r:id="rId5"/>
    <p:sldId id="338" r:id="rId6"/>
    <p:sldId id="328" r:id="rId7"/>
    <p:sldId id="341" r:id="rId8"/>
    <p:sldId id="339" r:id="rId9"/>
    <p:sldId id="342" r:id="rId10"/>
    <p:sldId id="340" r:id="rId11"/>
    <p:sldId id="343" r:id="rId12"/>
    <p:sldId id="314" r:id="rId13"/>
    <p:sldId id="261" r:id="rId14"/>
    <p:sldId id="337" r:id="rId15"/>
    <p:sldId id="30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9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2800" b="1" dirty="0">
                <a:solidFill>
                  <a:srgbClr val="00CC99"/>
                </a:solidFill>
              </a:rPr>
              <a:t>ТАБЛИЦІ МНОЖЕННЯ ЧИСЕЛ </a:t>
            </a:r>
            <a:r>
              <a:rPr lang="uk-UA" sz="2800" b="1" dirty="0" smtClean="0">
                <a:solidFill>
                  <a:srgbClr val="00CC99"/>
                </a:solidFill>
              </a:rPr>
              <a:t>4, 5 </a:t>
            </a:r>
            <a:br>
              <a:rPr lang="uk-UA" sz="2800" b="1" dirty="0" smtClean="0">
                <a:solidFill>
                  <a:srgbClr val="00CC99"/>
                </a:solidFill>
              </a:rPr>
            </a:br>
            <a:r>
              <a:rPr lang="uk-UA" sz="2800" b="1" dirty="0" smtClean="0">
                <a:solidFill>
                  <a:srgbClr val="00CC99"/>
                </a:solidFill>
              </a:rPr>
              <a:t>І </a:t>
            </a:r>
            <a:r>
              <a:rPr lang="uk-UA" sz="2800" b="1" dirty="0">
                <a:solidFill>
                  <a:srgbClr val="00CC99"/>
                </a:solidFill>
              </a:rPr>
              <a:t>ДІЛЕННЯ НА </a:t>
            </a:r>
            <a:r>
              <a:rPr lang="uk-UA" sz="2800" b="1" dirty="0" smtClean="0">
                <a:solidFill>
                  <a:srgbClr val="00CC99"/>
                </a:solidFill>
              </a:rPr>
              <a:t>4, 5 </a:t>
            </a: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значення частки чисел 30 і 5, 45 </a:t>
            </a:r>
            <a:r>
              <a:rPr lang="uk-UA" dirty="0" err="1"/>
              <a:t>і</a:t>
            </a:r>
            <a:r>
              <a:rPr lang="uk-UA" dirty="0"/>
              <a:t> 5; 36 </a:t>
            </a:r>
            <a:r>
              <a:rPr lang="uk-UA" dirty="0" err="1"/>
              <a:t>і</a:t>
            </a:r>
            <a:r>
              <a:rPr lang="uk-UA" dirty="0"/>
              <a:t> 4; 28 </a:t>
            </a:r>
            <a:r>
              <a:rPr lang="uk-UA" dirty="0" err="1"/>
              <a:t>і</a:t>
            </a:r>
            <a:r>
              <a:rPr lang="uk-UA" dirty="0"/>
              <a:t> 4.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2875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значення частки чисел 30 і 5, 45 </a:t>
            </a:r>
            <a:r>
              <a:rPr lang="uk-UA" dirty="0" err="1"/>
              <a:t>і</a:t>
            </a:r>
            <a:r>
              <a:rPr lang="uk-UA" dirty="0"/>
              <a:t> 5; 36 </a:t>
            </a:r>
            <a:r>
              <a:rPr lang="uk-UA" dirty="0" err="1"/>
              <a:t>і</a:t>
            </a:r>
            <a:r>
              <a:rPr lang="uk-UA" dirty="0"/>
              <a:t> 4; 28 </a:t>
            </a:r>
            <a:r>
              <a:rPr lang="uk-UA" dirty="0" err="1"/>
              <a:t>і</a:t>
            </a:r>
            <a:r>
              <a:rPr lang="uk-UA" dirty="0"/>
              <a:t> 4.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400" b="1" dirty="0" smtClean="0"/>
              <a:t>6, 9, 9, 7.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48187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</a:t>
            </a:r>
            <a:r>
              <a:rPr lang="uk-UA" sz="3200" smtClean="0"/>
              <a:t>задачі </a:t>
            </a:r>
            <a:r>
              <a:rPr lang="uk-UA" sz="3200" smtClean="0"/>
              <a:t>7.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327621" cy="257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6"/>
          <p:cNvSpPr>
            <a:spLocks noGrp="1"/>
          </p:cNvSpPr>
          <p:nvPr>
            <p:ph type="ctrTitle"/>
          </p:nvPr>
        </p:nvSpPr>
        <p:spPr>
          <a:xfrm>
            <a:off x="611560" y="3767336"/>
            <a:ext cx="7772400" cy="669776"/>
          </a:xfrm>
        </p:spPr>
        <p:txBody>
          <a:bodyPr>
            <a:normAutofit/>
          </a:bodyPr>
          <a:lstStyle/>
          <a:p>
            <a:pPr lvl="0"/>
            <a:r>
              <a:rPr lang="uk-UA" sz="3200" dirty="0" smtClean="0"/>
              <a:t>Вираз до задачі: 4 + 4 · 5</a:t>
            </a:r>
            <a:endParaRPr lang="ru-RU" sz="3200" b="1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03920" y="3789040"/>
            <a:ext cx="83445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0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4 · 5 = 20 (грн) </a:t>
            </a:r>
            <a:r>
              <a:rPr lang="uk-UA" sz="3000" dirty="0" smtClean="0"/>
              <a:t>— ціна шоколадки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4 + 20 = 24 (грн).</a:t>
            </a:r>
            <a:endParaRPr lang="ru-RU" sz="3000" b="1" dirty="0"/>
          </a:p>
          <a:p>
            <a:pPr algn="l"/>
            <a:r>
              <a:rPr lang="uk-UA" sz="3000" i="1" dirty="0" smtClean="0"/>
              <a:t>Відповідь: </a:t>
            </a:r>
            <a:r>
              <a:rPr lang="uk-UA" sz="3000" dirty="0" smtClean="0"/>
              <a:t>вартість покупки 24 гривні.</a:t>
            </a:r>
            <a:endParaRPr lang="uk-UA" sz="2600" dirty="0" smtClean="0"/>
          </a:p>
        </p:txBody>
      </p:sp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умію лічити четвірками та п’ятірками у прямому і зворотному порядку.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знаю напам’ять таблиці множення і ділення (числа 4 і 5).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замінити вираз на додавання однакових чисел виразом на множення.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складати з рівності на множення рівність на ділення на 4, </a:t>
            </a:r>
            <a:r>
              <a:rPr lang="uk-UA" sz="3600" dirty="0" err="1"/>
              <a:t>на</a:t>
            </a:r>
            <a:r>
              <a:rPr lang="uk-UA" sz="3600" dirty="0"/>
              <a:t> 5.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1268760"/>
            <a:ext cx="869619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розумію зміст прочитаної умови задачі і знаходити відповідь на її запитання. 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складати задачі за малюнковими схемами і розв’язувати їх.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обчислювати вартість покупки.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застосовувати знання таблиць множення і ділення на 4, </a:t>
            </a:r>
            <a:r>
              <a:rPr lang="uk-UA" sz="3600" dirty="0" err="1"/>
              <a:t>на</a:t>
            </a:r>
            <a:r>
              <a:rPr lang="uk-UA" sz="3600" dirty="0"/>
              <a:t> 5 у змодельованих життєвих ситуаціях.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311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скласти рівність на ділення з рівності на множення?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Чи виникали у вас труднощі на уроці?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Запишіть вирази і знайдіть їх значення.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4200" dirty="0" smtClean="0"/>
              <a:t>4 </a:t>
            </a:r>
            <a:r>
              <a:rPr lang="uk-UA" sz="4200" dirty="0"/>
              <a:t>+ 4 + 4;      </a:t>
            </a:r>
            <a:r>
              <a:rPr lang="uk-UA" sz="4200" dirty="0" smtClean="0"/>
              <a:t/>
            </a:r>
            <a:br>
              <a:rPr lang="uk-UA" sz="4200" dirty="0" smtClean="0"/>
            </a:br>
            <a:r>
              <a:rPr lang="uk-UA" sz="4200" dirty="0" smtClean="0"/>
              <a:t>5 </a:t>
            </a:r>
            <a:r>
              <a:rPr lang="uk-UA" sz="4200" dirty="0"/>
              <a:t>+ 5 + 5 + 5 + 5;    </a:t>
            </a:r>
            <a:r>
              <a:rPr lang="uk-UA" sz="4200" dirty="0" smtClean="0"/>
              <a:t/>
            </a:r>
            <a:br>
              <a:rPr lang="uk-UA" sz="4200" dirty="0" smtClean="0"/>
            </a:br>
            <a:r>
              <a:rPr lang="uk-UA" sz="4200" dirty="0" smtClean="0"/>
              <a:t>16 </a:t>
            </a:r>
            <a:r>
              <a:rPr lang="uk-UA" sz="4200" dirty="0"/>
              <a:t>+ 5.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 fontScale="90000"/>
          </a:bodyPr>
          <a:lstStyle/>
          <a:p>
            <a:pPr lvl="0"/>
            <a:r>
              <a:rPr lang="uk-UA" sz="4000" dirty="0"/>
              <a:t>Запишіть вирази і знайдіть їх значення.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uk-UA" dirty="0"/>
              <a:t>4 + 4 + </a:t>
            </a:r>
            <a:r>
              <a:rPr lang="uk-UA" dirty="0" smtClean="0"/>
              <a:t>4 = 12      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5 + 5 + 5 + 5 + </a:t>
            </a:r>
            <a:r>
              <a:rPr lang="uk-UA" dirty="0" smtClean="0"/>
              <a:t>5 = 25   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16 + </a:t>
            </a:r>
            <a:r>
              <a:rPr lang="uk-UA" dirty="0" smtClean="0"/>
              <a:t>5 = 21</a:t>
            </a:r>
            <a:r>
              <a:rPr lang="ru-RU" dirty="0"/>
              <a:t/>
            </a: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94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Замініть, де це можливо, додавання на множення і обчисліть.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4200" dirty="0" smtClean="0"/>
              <a:t>4 </a:t>
            </a:r>
            <a:r>
              <a:rPr lang="uk-UA" sz="4200" dirty="0"/>
              <a:t>+ 4 + </a:t>
            </a:r>
            <a:r>
              <a:rPr lang="uk-UA" sz="4200" dirty="0" smtClean="0"/>
              <a:t>4 = </a:t>
            </a:r>
            <a:r>
              <a:rPr lang="uk-UA" sz="4200" b="1" dirty="0" smtClean="0"/>
              <a:t>4 · 3 </a:t>
            </a:r>
            <a:r>
              <a:rPr lang="uk-UA" sz="4200" dirty="0" smtClean="0"/>
              <a:t>= 12    </a:t>
            </a:r>
            <a:br>
              <a:rPr lang="uk-UA" sz="4200" dirty="0" smtClean="0"/>
            </a:br>
            <a:r>
              <a:rPr lang="uk-UA" sz="4200" dirty="0" smtClean="0"/>
              <a:t>5 </a:t>
            </a:r>
            <a:r>
              <a:rPr lang="uk-UA" sz="4200" dirty="0"/>
              <a:t>+ 5 + 5 + 5 + </a:t>
            </a:r>
            <a:r>
              <a:rPr lang="uk-UA" sz="4200" dirty="0" smtClean="0"/>
              <a:t>5 = </a:t>
            </a:r>
            <a:r>
              <a:rPr lang="uk-UA" sz="4200" b="1" dirty="0" smtClean="0"/>
              <a:t>5 · 5 </a:t>
            </a:r>
            <a:r>
              <a:rPr lang="uk-UA" sz="4200" dirty="0" smtClean="0"/>
              <a:t>= 25    </a:t>
            </a:r>
            <a:br>
              <a:rPr lang="uk-UA" sz="4200" dirty="0" smtClean="0"/>
            </a:br>
            <a:r>
              <a:rPr lang="uk-UA" sz="4200" dirty="0" smtClean="0"/>
              <a:t>16 </a:t>
            </a:r>
            <a:r>
              <a:rPr lang="uk-UA" sz="4200" dirty="0"/>
              <a:t>+ </a:t>
            </a:r>
            <a:r>
              <a:rPr lang="uk-UA" sz="4200" dirty="0" smtClean="0"/>
              <a:t>5 = 21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95068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Маса пакета цукру 5 кг. Яка маса 6 таких пакетів цукру?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b="1" dirty="0" smtClean="0"/>
              <a:t/>
            </a:r>
            <a:br>
              <a:rPr lang="uk-UA" sz="6000" b="1" dirty="0" smtClean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428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Маса пакета цукру 5 кг. Яка маса 6 таких пакетів цукру?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400" b="1" dirty="0" smtClean="0"/>
              <a:t>5 · 6 = 30 (кг)</a:t>
            </a:r>
            <a:br>
              <a:rPr lang="uk-UA" sz="6400" b="1" dirty="0" smtClean="0"/>
            </a:b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28188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значення добутків  чисел 4 і 8, 4 </a:t>
            </a:r>
            <a:r>
              <a:rPr lang="uk-UA" dirty="0" err="1"/>
              <a:t>і</a:t>
            </a:r>
            <a:r>
              <a:rPr lang="uk-UA" dirty="0"/>
              <a:t> 4; 5 </a:t>
            </a:r>
            <a:r>
              <a:rPr lang="uk-UA" dirty="0" err="1"/>
              <a:t>і</a:t>
            </a:r>
            <a:r>
              <a:rPr lang="uk-UA" dirty="0"/>
              <a:t> 3; 5 </a:t>
            </a:r>
            <a:r>
              <a:rPr lang="uk-UA" dirty="0" err="1"/>
              <a:t>і</a:t>
            </a:r>
            <a:r>
              <a:rPr lang="uk-UA" dirty="0"/>
              <a:t> 7</a:t>
            </a:r>
            <a:r>
              <a:rPr lang="uk-UA" dirty="0" smtClean="0"/>
              <a:t>.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64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Запишіть значення добутків  чисел 4 і 8, 4 </a:t>
            </a:r>
            <a:r>
              <a:rPr lang="uk-UA" dirty="0" err="1"/>
              <a:t>і</a:t>
            </a:r>
            <a:r>
              <a:rPr lang="uk-UA" dirty="0"/>
              <a:t> 4; 5 </a:t>
            </a:r>
            <a:r>
              <a:rPr lang="uk-UA" dirty="0" err="1"/>
              <a:t>і</a:t>
            </a:r>
            <a:r>
              <a:rPr lang="uk-UA" dirty="0"/>
              <a:t> 3; 5 </a:t>
            </a:r>
            <a:r>
              <a:rPr lang="uk-UA" dirty="0" err="1"/>
              <a:t>і</a:t>
            </a:r>
            <a:r>
              <a:rPr lang="uk-UA" dirty="0"/>
              <a:t> 7</a:t>
            </a:r>
            <a:r>
              <a:rPr lang="uk-UA" dirty="0" smtClean="0"/>
              <a:t>.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400" b="1" dirty="0" smtClean="0"/>
              <a:t>32, 16, 15, 35.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3487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2264</TotalTime>
  <Words>322</Words>
  <Application>Microsoft Office PowerPoint</Application>
  <PresentationFormat>Екран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Тема Office</vt:lpstr>
      <vt:lpstr>Урок 9  Повторення вивченого в  2 класі.  ТАБЛИЦІ МНОЖЕННЯ ЧИСЕЛ 4, 5  І ДІЛЕННЯ НА 4, 5 </vt:lpstr>
      <vt:lpstr>Математичний диктант</vt:lpstr>
      <vt:lpstr>Запишіть вирази і знайдіть їх значення.  4 + 4 + 4;       5 + 5 + 5 + 5 + 5;     16 + 5.</vt:lpstr>
      <vt:lpstr>Запишіть вирази і знайдіть їх значення.  4 + 4 + 4 = 12       5 + 5 + 5 + 5 + 5 = 25    16 + 5 = 21 </vt:lpstr>
      <vt:lpstr>Замініть, де це можливо, додавання на множення і обчисліть.  4 + 4 + 4 = 4 · 3 = 12     5 + 5 + 5 + 5 + 5 = 5 · 5 = 25     16 + 5 = 21</vt:lpstr>
      <vt:lpstr>Маса пакета цукру 5 кг. Яка маса 6 таких пакетів цукру?   </vt:lpstr>
      <vt:lpstr>Маса пакета цукру 5 кг. Яка маса 6 таких пакетів цукру?  5 · 6 = 30 (кг) </vt:lpstr>
      <vt:lpstr>Запишіть значення добутків  чисел 4 і 8, 4 і 4; 5 і 3; 5 і 7.  </vt:lpstr>
      <vt:lpstr>Запишіть значення добутків  чисел 4 і 8, 4 і 4; 5 і 3; 5 і 7.  32, 16, 15, 35.</vt:lpstr>
      <vt:lpstr>Запишіть значення частки чисел 30 і 5, 45 і 5; 36 і 4; 28 і 4.  </vt:lpstr>
      <vt:lpstr>Запишіть значення частки чисел 30 і 5, 45 і 5; 36 і 4; 28 і 4.  6, 9, 9, 7.</vt:lpstr>
      <vt:lpstr>Вираз до задачі: 4 + 4 · 5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68</cp:revision>
  <dcterms:created xsi:type="dcterms:W3CDTF">2020-08-25T18:04:13Z</dcterms:created>
  <dcterms:modified xsi:type="dcterms:W3CDTF">2020-09-12T13:00:53Z</dcterms:modified>
</cp:coreProperties>
</file>