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1" r:id="rId3"/>
    <p:sldId id="277" r:id="rId4"/>
    <p:sldId id="338" r:id="rId5"/>
    <p:sldId id="339" r:id="rId6"/>
    <p:sldId id="340" r:id="rId7"/>
    <p:sldId id="341" r:id="rId8"/>
    <p:sldId id="342" r:id="rId9"/>
    <p:sldId id="314" r:id="rId10"/>
    <p:sldId id="261" r:id="rId11"/>
    <p:sldId id="337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20.09.2020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13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3100" dirty="0" smtClean="0">
                <a:solidFill>
                  <a:schemeClr val="accent6"/>
                </a:solidFill>
              </a:rPr>
              <a:t>Розділ 1. </a:t>
            </a:r>
            <a:r>
              <a:rPr lang="uk-UA" sz="3100" dirty="0" smtClean="0">
                <a:solidFill>
                  <a:schemeClr val="accent6"/>
                </a:solidFill>
              </a:rPr>
              <a:t>Вирази. Рівності і нерівності. Рівняння</a:t>
            </a:r>
            <a:r>
              <a:rPr lang="uk-UA" sz="3100" dirty="0" smtClean="0">
                <a:solidFill>
                  <a:schemeClr val="accent6"/>
                </a:solidFill>
              </a:rPr>
              <a:t/>
            </a:r>
            <a:br>
              <a:rPr lang="uk-UA" sz="3100" dirty="0" smtClean="0">
                <a:solidFill>
                  <a:schemeClr val="accent6"/>
                </a:solidFill>
              </a:rPr>
            </a:br>
            <a:r>
              <a:rPr lang="uk-UA" sz="2800" b="1" dirty="0" smtClean="0">
                <a:solidFill>
                  <a:schemeClr val="accent6"/>
                </a:solidFill>
              </a:rPr>
              <a:t>ЧИСЛОВІ ВИРАЗИ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визначати порядок виконання дій у виразах.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можу записувати вирази на дві дії та обчислювати їх значення.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можу розв’язувати задачу за складеною схемою</a:t>
            </a:r>
            <a:r>
              <a:rPr lang="uk-UA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07504" y="1268760"/>
            <a:ext cx="86961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вираз, за допомогою якого можна розв’язати задачу.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розумію зміст прочитаної умови задачі і знаходити відповідь на її запитання. 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задачі за даними таблиці та схемами і розв’язувати їх.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3115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Які знаки арифметичних дій виберемо для запису суми? Різниці? Добутку? Частки?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Для чого використовують дужки в записах числових виразів?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r>
              <a:rPr lang="uk-UA" sz="3600" dirty="0"/>
              <a:t>Запишіть і знайдіть суму чисел 45 і 27</a:t>
            </a:r>
            <a:r>
              <a:rPr lang="uk-UA" sz="3600" dirty="0" smtClean="0"/>
              <a:t>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42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683568" y="2924944"/>
            <a:ext cx="8007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45 + 27 = (40 + 20) + (5 + 7) = 60 + 12 = 72</a:t>
            </a:r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Запишіть і знайдіть </a:t>
            </a:r>
            <a:r>
              <a:rPr lang="uk-UA" sz="3600" dirty="0"/>
              <a:t> </a:t>
            </a:r>
            <a:r>
              <a:rPr lang="uk-UA" sz="3600" dirty="0" smtClean="0"/>
              <a:t>різницю </a:t>
            </a:r>
            <a:r>
              <a:rPr lang="uk-UA" sz="3600" dirty="0"/>
              <a:t>чисел 92 і 77</a:t>
            </a:r>
            <a:r>
              <a:rPr lang="uk-UA" sz="3600" dirty="0" smtClean="0"/>
              <a:t>.</a:t>
            </a:r>
            <a:endParaRPr lang="ru-RU" sz="42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683568" y="29249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92 – 77 = (92 – 70) – 7 = 22 – 7 = 15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Обчисліть добуток чисел 8 і 5.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627784" y="2777876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8 · 5 = 40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8690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r>
              <a:rPr lang="uk-UA" sz="3600" dirty="0"/>
              <a:t>Знайдіть частку чисел 81 і 9</a:t>
            </a:r>
            <a:r>
              <a:rPr lang="uk-UA" sz="3600" dirty="0" smtClean="0"/>
              <a:t>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843808" y="2780928"/>
            <a:ext cx="35963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81 : 9 = 9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2011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Суму чисел 50 і 24 зменшити на 30.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259632" y="2797984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(50 + 24) – 30 = 74 – 30 = 44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95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r>
              <a:rPr lang="uk-UA" sz="3600" dirty="0" smtClean="0"/>
              <a:t>Різницю </a:t>
            </a:r>
            <a:r>
              <a:rPr lang="uk-UA" sz="3600" dirty="0"/>
              <a:t>чисел 90 і 45 збільшити на 15.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259632" y="2797984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(90 – 45) + 15 = 45 + 15 = 60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4714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Перевіряємо правильність </a:t>
            </a:r>
            <a:r>
              <a:rPr lang="uk-UA" sz="2800" dirty="0" smtClean="0"/>
              <a:t>розв’язання </a:t>
            </a:r>
            <a:r>
              <a:rPr lang="uk-UA" sz="2800" dirty="0" smtClean="0"/>
              <a:t>завдання 8.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19524" y="2492896"/>
            <a:ext cx="834454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b="1" dirty="0"/>
              <a:t>5 </a:t>
            </a:r>
            <a:r>
              <a:rPr lang="uk-UA" b="1" dirty="0" smtClean="0"/>
              <a:t>· </a:t>
            </a:r>
            <a:r>
              <a:rPr lang="uk-UA" b="1" dirty="0"/>
              <a:t>4 + 5 = </a:t>
            </a:r>
            <a:r>
              <a:rPr lang="uk-UA" b="1" dirty="0" smtClean="0"/>
              <a:t>25</a:t>
            </a:r>
          </a:p>
          <a:p>
            <a:pPr algn="l"/>
            <a:endParaRPr lang="uk-UA" b="1" dirty="0"/>
          </a:p>
          <a:p>
            <a:pPr algn="l"/>
            <a:r>
              <a:rPr lang="uk-UA" b="1" dirty="0" smtClean="0"/>
              <a:t>40 </a:t>
            </a:r>
            <a:r>
              <a:rPr lang="uk-UA" b="1" dirty="0"/>
              <a:t>+ 29 – 3 </a:t>
            </a:r>
            <a:r>
              <a:rPr lang="uk-UA" b="1" dirty="0" smtClean="0"/>
              <a:t>·  </a:t>
            </a:r>
            <a:r>
              <a:rPr lang="uk-UA" b="1" dirty="0"/>
              <a:t>3 = 60</a:t>
            </a:r>
            <a:endParaRPr lang="uk-UA" b="1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809172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259</Words>
  <Application>Microsoft Office PowerPoint</Application>
  <PresentationFormat>Екран (4:3)</PresentationFormat>
  <Paragraphs>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Урок 13  Розділ 1. Вирази. Рівності і нерівності. Рівняння ЧИСЛОВІ ВИРАЗИ</vt:lpstr>
      <vt:lpstr>Математичний диктант</vt:lpstr>
      <vt:lpstr>Запишіть і знайдіть суму чисел 45 і 27.  </vt:lpstr>
      <vt:lpstr>Запишіть і знайдіть  різницю чисел 92 і 77.</vt:lpstr>
      <vt:lpstr>Обчисліть добуток чисел 8 і 5.</vt:lpstr>
      <vt:lpstr>Знайдіть частку чисел 81 і 9.</vt:lpstr>
      <vt:lpstr>Суму чисел 50 і 24 зменшити на 30.</vt:lpstr>
      <vt:lpstr>Різницю чисел 90 і 45 збільшити на 15. 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70</cp:revision>
  <dcterms:created xsi:type="dcterms:W3CDTF">2020-08-25T18:04:13Z</dcterms:created>
  <dcterms:modified xsi:type="dcterms:W3CDTF">2020-09-20T07:03:24Z</dcterms:modified>
</cp:coreProperties>
</file>