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21" r:id="rId3"/>
    <p:sldId id="346" r:id="rId4"/>
    <p:sldId id="347" r:id="rId5"/>
    <p:sldId id="348" r:id="rId6"/>
    <p:sldId id="261" r:id="rId7"/>
    <p:sldId id="30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67" d="100"/>
          <a:sy n="67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A289-F21F-443E-8986-977FE9ACDBF9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7F069-406B-4B2A-AA6E-5FC4E970CF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627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pPr/>
              <a:t>11.10.2020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27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800" b="1" dirty="0" smtClean="0">
                <a:solidFill>
                  <a:schemeClr val="accent6"/>
                </a:solidFill>
              </a:rPr>
              <a:t>ПОБУДОВА ГЕОМЕТРИЧНИХ ФІГУР</a:t>
            </a:r>
            <a:endParaRPr lang="ru-RU" sz="3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095510"/>
          </a:xfrm>
        </p:spPr>
        <p:txBody>
          <a:bodyPr>
            <a:normAutofit/>
          </a:bodyPr>
          <a:lstStyle/>
          <a:p>
            <a:r>
              <a:rPr lang="uk-UA" dirty="0" smtClean="0"/>
              <a:t>Завдання 1 підручника</a:t>
            </a:r>
            <a:endParaRPr lang="ru-RU" b="1" dirty="0">
              <a:solidFill>
                <a:srgbClr val="00CC99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012" y="1714488"/>
            <a:ext cx="886098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 smtClean="0"/>
              <a:t>Які з зображених фігур ви знаєте?</a:t>
            </a:r>
            <a:endParaRPr lang="ru-RU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14554"/>
            <a:ext cx="9162433" cy="4210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441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2596848"/>
          </a:xfrm>
        </p:spPr>
        <p:txBody>
          <a:bodyPr>
            <a:normAutofit/>
          </a:bodyPr>
          <a:lstStyle/>
          <a:p>
            <a:pPr lvl="0" algn="l"/>
            <a:r>
              <a:rPr lang="uk-UA" sz="3200" dirty="0" smtClean="0"/>
              <a:t>До яких об’ємних геометричних фігур подібні намальовані предмети? Назвіть предмет і фігуру.</a:t>
            </a:r>
            <a:endParaRPr lang="ru-RU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067" y="3857628"/>
            <a:ext cx="8957966" cy="2524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441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2918"/>
            <a:ext cx="920741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571604" y="2071678"/>
            <a:ext cx="5572164" cy="27860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143240" y="2071678"/>
            <a:ext cx="0" cy="278608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143240" y="2071678"/>
            <a:ext cx="4000528" cy="278608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441110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785795"/>
            <a:ext cx="88204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розрізняю площинні і об’ємні геометричні фігури.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можу розрізнити фігури за рівністю сторін, за кількістю кутів, за розміром.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вмію вимірювати сторони прямокутників, записувати ці розміри, будувати в зошиті прямокутники за заданими розмірами.  </a:t>
            </a:r>
            <a:endParaRPr lang="ru-RU" sz="3600" dirty="0" smtClean="0"/>
          </a:p>
          <a:p>
            <a:pPr>
              <a:buFont typeface="Courier New" pitchFamily="49" charset="0"/>
              <a:buChar char="o"/>
            </a:pPr>
            <a:r>
              <a:rPr lang="uk-UA" sz="3600" dirty="0" smtClean="0"/>
              <a:t>Я вмію позначати вершини прямокутників буквами латинського алфавіту.</a:t>
            </a: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683568" y="908720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Продовжте речення:</a:t>
            </a:r>
          </a:p>
          <a:p>
            <a:r>
              <a:rPr lang="uk-UA" sz="3200" i="1" dirty="0" smtClean="0"/>
              <a:t>Мені було легко…</a:t>
            </a:r>
          </a:p>
          <a:p>
            <a:r>
              <a:rPr lang="uk-UA" sz="3200" i="1" dirty="0" smtClean="0"/>
              <a:t>У мене виникли складнощі з…</a:t>
            </a:r>
            <a:endParaRPr lang="ru-RU" sz="3200" i="1" dirty="0" smtClean="0"/>
          </a:p>
          <a:p>
            <a:r>
              <a:rPr lang="uk-UA" sz="3200" i="1" dirty="0" smtClean="0"/>
              <a:t>Мені сподобалося… , тому що … </a:t>
            </a:r>
          </a:p>
          <a:p>
            <a:r>
              <a:rPr lang="uk-UA" sz="3200" i="1" dirty="0" smtClean="0"/>
              <a:t>Мені не сподобалося…, тому що… </a:t>
            </a:r>
            <a:endParaRPr lang="ru-RU" sz="3200" i="1" dirty="0" smtClean="0"/>
          </a:p>
          <a:p>
            <a:pPr lvl="0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2459</TotalTime>
  <Words>113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Урок 27 ПОБУДОВА ГЕОМЕТРИЧНИХ ФІГУР</vt:lpstr>
      <vt:lpstr>Завдання 1 підручника</vt:lpstr>
      <vt:lpstr>Які з зображених фігур ви знаєте?</vt:lpstr>
      <vt:lpstr>До яких об’ємних геометричних фігур подібні намальовані предмети? Назвіть предмет і фігуру.</vt:lpstr>
      <vt:lpstr>Слайд 5</vt:lpstr>
      <vt:lpstr>Слайд 6</vt:lpstr>
      <vt:lpstr>Слайд 7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84</cp:revision>
  <dcterms:created xsi:type="dcterms:W3CDTF">2020-08-25T18:04:13Z</dcterms:created>
  <dcterms:modified xsi:type="dcterms:W3CDTF">2020-10-11T13:00:19Z</dcterms:modified>
</cp:coreProperties>
</file>