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343" r:id="rId4"/>
    <p:sldId id="344" r:id="rId5"/>
    <p:sldId id="321" r:id="rId6"/>
    <p:sldId id="345" r:id="rId7"/>
    <p:sldId id="338" r:id="rId8"/>
    <p:sldId id="346" r:id="rId9"/>
    <p:sldId id="347" r:id="rId10"/>
    <p:sldId id="341" r:id="rId11"/>
    <p:sldId id="261" r:id="rId12"/>
    <p:sldId id="30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26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РІВНЯННЯ. ЗНАХОДЖЕННЯ НЕВІДОМОГО ДОДАНКА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82328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285992"/>
            <a:ext cx="197021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500034" y="2714620"/>
            <a:ext cx="6858048" cy="3286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uk-UA" sz="3600" dirty="0" smtClean="0">
                <a:latin typeface="+mj-lt"/>
                <a:ea typeface="+mj-ea"/>
                <a:cs typeface="+mj-cs"/>
              </a:rPr>
              <a:t>Знайдемо вік мами Катрусі: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 + 24 = 31 (р.)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uk-UA" sz="3600" dirty="0" smtClean="0">
                <a:latin typeface="+mj-lt"/>
                <a:ea typeface="+mj-ea"/>
                <a:cs typeface="+mj-cs"/>
              </a:rPr>
              <a:t>2) Знайдемо вік бабусі Катрусі: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31 + 31</a:t>
            </a:r>
            <a:r>
              <a:rPr kumimoji="0" lang="uk-UA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= 62 (р.)</a:t>
            </a:r>
            <a:endParaRPr kumimoji="0" lang="uk-UA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</a:t>
            </a:r>
            <a:r>
              <a:rPr lang="uk-UA" sz="3600" dirty="0" smtClean="0"/>
              <a:t>знаю, як знаходити невідомий доданок.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знаю, що таке рівняння.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знаходити корінь рівняння і виконувати перевірку.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можу записувати цифрами і буквами рівняння</a:t>
            </a:r>
            <a:r>
              <a:rPr lang="uk-UA" sz="3600" dirty="0" smtClean="0"/>
              <a:t>.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683568" y="908720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знайти невідомий доданок?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Назви алгоритм розв’язання рівняння.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357166"/>
            <a:ext cx="9108504" cy="2351754"/>
          </a:xfrm>
        </p:spPr>
        <p:txBody>
          <a:bodyPr>
            <a:noAutofit/>
          </a:bodyPr>
          <a:lstStyle/>
          <a:p>
            <a:r>
              <a:rPr lang="uk-UA" sz="4200" dirty="0" smtClean="0"/>
              <a:t>До якого числа треба додати 48, </a:t>
            </a:r>
            <a:r>
              <a:rPr lang="uk-UA" sz="4200" dirty="0" smtClean="0"/>
              <a:t/>
            </a:r>
            <a:br>
              <a:rPr lang="uk-UA" sz="4200" dirty="0" smtClean="0"/>
            </a:br>
            <a:r>
              <a:rPr lang="uk-UA" sz="4200" dirty="0" smtClean="0"/>
              <a:t>щоб </a:t>
            </a:r>
            <a:r>
              <a:rPr lang="uk-UA" sz="4200" dirty="0" smtClean="0"/>
              <a:t>одержати 50</a:t>
            </a:r>
            <a:r>
              <a:rPr lang="uk-UA" sz="4200" dirty="0" smtClean="0"/>
              <a:t>?</a:t>
            </a:r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357166"/>
            <a:ext cx="9108504" cy="2351754"/>
          </a:xfrm>
        </p:spPr>
        <p:txBody>
          <a:bodyPr>
            <a:noAutofit/>
          </a:bodyPr>
          <a:lstStyle/>
          <a:p>
            <a:pPr lvl="0"/>
            <a:r>
              <a:rPr lang="uk-UA" sz="4000" dirty="0" smtClean="0"/>
              <a:t>Перший доданок невідомий, другий 64, сума — 90. Який перший доданок?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357166"/>
            <a:ext cx="9108504" cy="2351754"/>
          </a:xfrm>
        </p:spPr>
        <p:txBody>
          <a:bodyPr>
            <a:noAutofit/>
          </a:bodyPr>
          <a:lstStyle/>
          <a:p>
            <a:pPr lvl="0"/>
            <a:r>
              <a:rPr lang="uk-UA" sz="4000" dirty="0" smtClean="0"/>
              <a:t>Невідоме число збільшили на 72 й отримали 84. Знайдіть невідоме число.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Як знайти невідоми</a:t>
            </a:r>
            <a:r>
              <a:rPr lang="uk-UA" dirty="0" smtClean="0"/>
              <a:t>й доданок?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CC99"/>
                </a:solidFill>
              </a:rPr>
              <a:t>Щоб знайти невідомий доданок, треба від суми відняти відомий доданок.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 fontScale="90000"/>
          </a:bodyPr>
          <a:lstStyle/>
          <a:p>
            <a:pPr lvl="0"/>
            <a:r>
              <a:rPr lang="uk-UA" sz="3600" dirty="0" smtClean="0"/>
              <a:t>Що таке рівняння </a:t>
            </a:r>
            <a:br>
              <a:rPr lang="uk-UA" sz="3600" dirty="0" smtClean="0"/>
            </a:br>
            <a:r>
              <a:rPr lang="uk-UA" sz="3600" dirty="0" smtClean="0"/>
              <a:t>та що означає розв’язати рівняння?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285860"/>
            <a:ext cx="894206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 smtClean="0"/>
              <a:t>Як записуємо рівняння?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833404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2596848"/>
          </a:xfrm>
        </p:spPr>
        <p:txBody>
          <a:bodyPr>
            <a:normAutofit/>
          </a:bodyPr>
          <a:lstStyle/>
          <a:p>
            <a:pPr lvl="0" algn="l"/>
            <a:r>
              <a:rPr lang="uk-UA" sz="3200" dirty="0" smtClean="0"/>
              <a:t>Розв’яжіть за допомогою рівняння задачу</a:t>
            </a:r>
            <a:r>
              <a:rPr lang="uk-UA" sz="3600" dirty="0" smtClean="0"/>
              <a:t>.</a:t>
            </a:r>
            <a:br>
              <a:rPr lang="uk-UA" sz="3600" dirty="0" smtClean="0"/>
            </a:br>
            <a:r>
              <a:rPr lang="ru-RU" sz="3600" dirty="0" smtClean="0"/>
              <a:t>На </a:t>
            </a:r>
            <a:r>
              <a:rPr lang="ru-RU" sz="3600" dirty="0" err="1" smtClean="0"/>
              <a:t>летовищі</a:t>
            </a:r>
            <a:r>
              <a:rPr lang="ru-RU" sz="3600" dirty="0" smtClean="0"/>
              <a:t> </a:t>
            </a:r>
            <a:r>
              <a:rPr lang="ru-RU" sz="3600" dirty="0" err="1" smtClean="0"/>
              <a:t>було</a:t>
            </a:r>
            <a:r>
              <a:rPr lang="ru-RU" sz="3600" dirty="0" smtClean="0"/>
              <a:t> 37 </a:t>
            </a:r>
            <a:r>
              <a:rPr lang="ru-RU" sz="3600" dirty="0" err="1" smtClean="0"/>
              <a:t>літаків</a:t>
            </a:r>
            <a:r>
              <a:rPr lang="ru-RU" sz="3600" dirty="0" smtClean="0"/>
              <a:t>, </a:t>
            </a:r>
            <a:r>
              <a:rPr lang="ru-RU" sz="3600" dirty="0" err="1" smtClean="0"/>
              <a:t>серед</a:t>
            </a:r>
            <a:r>
              <a:rPr lang="ru-RU" sz="3600" dirty="0" smtClean="0"/>
              <a:t> </a:t>
            </a:r>
            <a:r>
              <a:rPr lang="ru-RU" sz="3600" dirty="0" err="1" smtClean="0"/>
              <a:t>яких</a:t>
            </a:r>
            <a:r>
              <a:rPr lang="ru-RU" sz="3600" dirty="0" smtClean="0"/>
              <a:t> 29 </a:t>
            </a:r>
            <a:r>
              <a:rPr lang="ru-RU" sz="3600" dirty="0" err="1" smtClean="0"/>
              <a:t>пасажирських</a:t>
            </a:r>
            <a:r>
              <a:rPr lang="ru-RU" sz="3600" dirty="0" smtClean="0"/>
              <a:t>, а </a:t>
            </a:r>
            <a:r>
              <a:rPr lang="ru-RU" sz="3600" dirty="0" err="1" smtClean="0"/>
              <a:t>решта</a:t>
            </a:r>
            <a:r>
              <a:rPr lang="ru-RU" sz="3600" dirty="0" smtClean="0"/>
              <a:t> — </a:t>
            </a:r>
            <a:r>
              <a:rPr lang="ru-RU" sz="3600" dirty="0" err="1" smtClean="0"/>
              <a:t>вантажні</a:t>
            </a:r>
            <a:r>
              <a:rPr lang="ru-RU" sz="3600" dirty="0" smtClean="0"/>
              <a:t>. </a:t>
            </a:r>
            <a:r>
              <a:rPr lang="ru-RU" sz="3600" dirty="0" err="1" smtClean="0"/>
              <a:t>Скільки</a:t>
            </a:r>
            <a:r>
              <a:rPr lang="ru-RU" sz="3600" dirty="0" smtClean="0"/>
              <a:t> </a:t>
            </a:r>
            <a:r>
              <a:rPr lang="ru-RU" sz="3600" dirty="0" err="1" smtClean="0"/>
              <a:t>вантажних</a:t>
            </a:r>
            <a:r>
              <a:rPr lang="ru-RU" sz="3600" dirty="0" smtClean="0"/>
              <a:t> </a:t>
            </a:r>
            <a:r>
              <a:rPr lang="ru-RU" sz="3600" dirty="0" err="1" smtClean="0"/>
              <a:t>літаків</a:t>
            </a:r>
            <a:r>
              <a:rPr lang="ru-RU" sz="3600" dirty="0" smtClean="0"/>
              <a:t> на </a:t>
            </a:r>
            <a:r>
              <a:rPr lang="ru-RU" sz="3600" dirty="0" err="1" smtClean="0"/>
              <a:t>летовищі</a:t>
            </a:r>
            <a:r>
              <a:rPr lang="ru-RU" sz="3600" dirty="0" smtClean="0"/>
              <a:t>? </a:t>
            </a:r>
            <a:endParaRPr lang="ru-RU" sz="3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067097"/>
            <a:ext cx="6215106" cy="3138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2448</TotalTime>
  <Words>147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26 РІВНЯННЯ. ЗНАХОДЖЕННЯ НЕВІДОМОГО ДОДАНКА</vt:lpstr>
      <vt:lpstr>До якого числа треба додати 48,  щоб одержати 50?</vt:lpstr>
      <vt:lpstr>Перший доданок невідомий, другий 64, сума — 90. Який перший доданок?</vt:lpstr>
      <vt:lpstr>Невідоме число збільшили на 72 й отримали 84. Знайдіть невідоме число.</vt:lpstr>
      <vt:lpstr>Як знайти невідомий доданок?</vt:lpstr>
      <vt:lpstr>Щоб знайти невідомий доданок, треба від суми відняти відомий доданок.</vt:lpstr>
      <vt:lpstr>Що таке рівняння  та що означає розв’язати рівняння? </vt:lpstr>
      <vt:lpstr>Як записуємо рівняння?</vt:lpstr>
      <vt:lpstr>Розв’яжіть за допомогою рівняння задачу. На летовищі було 37 літаків, серед яких 29 пасажирських, а решта — вантажні. Скільки вантажних літаків на летовищі? 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82</cp:revision>
  <dcterms:created xsi:type="dcterms:W3CDTF">2020-08-25T18:04:13Z</dcterms:created>
  <dcterms:modified xsi:type="dcterms:W3CDTF">2020-10-11T12:46:35Z</dcterms:modified>
</cp:coreProperties>
</file>