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3"/>
  </p:notesMasterIdLst>
  <p:handoutMasterIdLst>
    <p:handoutMasterId r:id="rId14"/>
  </p:handoutMasterIdLst>
  <p:sldIdLst>
    <p:sldId id="256" r:id="rId4"/>
    <p:sldId id="317" r:id="rId5"/>
    <p:sldId id="327" r:id="rId6"/>
    <p:sldId id="318" r:id="rId7"/>
    <p:sldId id="325" r:id="rId8"/>
    <p:sldId id="326" r:id="rId9"/>
    <p:sldId id="321" r:id="rId10"/>
    <p:sldId id="328" r:id="rId11"/>
    <p:sldId id="324" r:id="rId12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771B"/>
    <a:srgbClr val="2A8663"/>
    <a:srgbClr val="FE51C2"/>
    <a:srgbClr val="D33530"/>
    <a:srgbClr val="FF62BC"/>
    <a:srgbClr val="FFF500"/>
    <a:srgbClr val="E663E2"/>
    <a:srgbClr val="F9AA4C"/>
    <a:srgbClr val="E6E6E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8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2021-04-18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2021-04-18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2869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21022017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6.xml"/><Relationship Id="rId16" Type="http://schemas.openxmlformats.org/officeDocument/2006/relationships/slideLayout" Target="../slideLayouts/slideLayout20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  <p:sldLayoutId id="2147483675" r:id="rId4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-612576" y="487600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До підручника «Українська мова та читання. 3 клас» (О. Л. Іщенко, А. Ю. 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І</a:t>
            </a:r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щенко). Видавництво «Літера». </a:t>
            </a:r>
            <a:r>
              <a:rPr lang="en-US" altLang="ko-KR" sz="800" b="1" dirty="0">
                <a:solidFill>
                  <a:schemeClr val="bg1"/>
                </a:solidFill>
                <a:cs typeface="Arial" pitchFamily="34" charset="0"/>
              </a:rPr>
              <a:t>©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 Іщенко О. Л., 2020</a:t>
            </a:r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  <a:p>
            <a:pPr algn="ctr"/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1059582"/>
            <a:ext cx="7992888" cy="580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uk-UA" sz="3200" b="1" dirty="0" smtClean="0">
                <a:solidFill>
                  <a:srgbClr val="C00000"/>
                </a:solidFill>
                <a:latin typeface="+mj-lt"/>
                <a:cs typeface="Arial" pitchFamily="34" charset="0"/>
              </a:rPr>
              <a:t>Готуємося до подорожі</a:t>
            </a:r>
            <a:endParaRPr lang="uk-UA" sz="3200" b="1" dirty="0">
              <a:solidFill>
                <a:srgbClr val="C00000"/>
              </a:solidFill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1520" y="483518"/>
            <a:ext cx="8352928" cy="18705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>
              <a:lnSpc>
                <a:spcPct val="107000"/>
              </a:lnSpc>
              <a:spcAft>
                <a:spcPts val="0"/>
              </a:spcAft>
            </a:pPr>
            <a:r>
              <a:rPr lang="uk-UA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Квиток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– куплена картка, що дає право проїзду на транспорті, відвідання музею тощо. 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>
              <a:lnSpc>
                <a:spcPct val="107000"/>
              </a:lnSpc>
              <a:spcAft>
                <a:spcPts val="0"/>
              </a:spcAft>
            </a:pPr>
            <a:r>
              <a:rPr lang="uk-UA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Вокзал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– будинок залізничної станції або пристані для обслуговування пасажирів.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>
              <a:lnSpc>
                <a:spcPct val="107000"/>
              </a:lnSpc>
              <a:spcAft>
                <a:spcPts val="0"/>
              </a:spcAft>
            </a:pPr>
            <a:r>
              <a:rPr lang="uk-UA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Приміські поїзди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– поїзди, що виконують перевезення за маршрутами </a:t>
            </a:r>
            <a:endParaRPr lang="uk-UA" dirty="0" smtClean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914400">
              <a:lnSpc>
                <a:spcPct val="107000"/>
              </a:lnSpc>
              <a:spcAft>
                <a:spcPts val="0"/>
              </a:spcAft>
            </a:pP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завдовжки 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до 50 кілометрів (але не в межах одного міста</a:t>
            </a: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384" y="2392699"/>
            <a:ext cx="3657600" cy="252374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2393" y="2380453"/>
            <a:ext cx="3867066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4119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55576" y="411510"/>
            <a:ext cx="5904656" cy="15412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uk-UA" b="1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Зал </a:t>
            </a:r>
            <a:r>
              <a:rPr lang="uk-UA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очікування (чекання)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– місце на вокзалі, обладнане </a:t>
            </a:r>
            <a:endParaRPr lang="uk-UA" dirty="0" smtClean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для 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тривалого перебування </a:t>
            </a:r>
            <a:r>
              <a:rPr lang="uk-UA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очікувальників</a:t>
            </a: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uk-UA" sz="1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b="1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Камера </a:t>
            </a:r>
            <a:r>
              <a:rPr lang="uk-UA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схову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– це спеціально обладнане приміщення </a:t>
            </a: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для 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короткочасного зберігання </a:t>
            </a: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багажу 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пасажирів.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139702"/>
            <a:ext cx="4176464" cy="277343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139702"/>
            <a:ext cx="4156902" cy="2773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95321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11510"/>
            <a:ext cx="8748464" cy="4286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uk-UA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БІЛЕТ, КВИТОК</a:t>
            </a:r>
            <a:r>
              <a:rPr lang="uk-UA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uk-UA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spcAft>
                <a:spcPts val="0"/>
              </a:spcAft>
            </a:pPr>
            <a:r>
              <a:rPr lang="uk-UA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Тільки білет: </a:t>
            </a:r>
          </a:p>
          <a:p>
            <a:pPr marL="800100" indent="-342900">
              <a:spcAft>
                <a:spcPts val="0"/>
              </a:spcAft>
              <a:buAutoNum type="arabicPeriod"/>
            </a:pP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Картка 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 питаннями для тих, хто складає іспити або заліки. </a:t>
            </a:r>
            <a:endParaRPr lang="uk-UA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spcAft>
                <a:spcPts val="0"/>
              </a:spcAft>
            </a:pPr>
            <a:r>
              <a:rPr lang="uk-UA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Екзаменаційний </a:t>
            </a:r>
            <a:r>
              <a:rPr lang="uk-UA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білет. Попався щасливий білет. </a:t>
            </a:r>
            <a:endParaRPr lang="uk-UA" i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spcAft>
                <a:spcPts val="0"/>
              </a:spcAft>
            </a:pP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Цінні папери. </a:t>
            </a:r>
            <a:endParaRPr lang="uk-UA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spcAft>
                <a:spcPts val="0"/>
              </a:spcAft>
            </a:pPr>
            <a:r>
              <a:rPr lang="uk-UA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Кредитний </a:t>
            </a:r>
            <a:r>
              <a:rPr lang="uk-UA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білет. Казначейський білет. Білет грошово-речової лотереї. </a:t>
            </a:r>
            <a:endParaRPr lang="uk-UA" i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spcAft>
                <a:spcPts val="0"/>
              </a:spcAft>
            </a:pPr>
            <a:r>
              <a:rPr lang="uk-UA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Банківський </a:t>
            </a:r>
            <a:r>
              <a:rPr lang="uk-UA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білет. </a:t>
            </a:r>
          </a:p>
          <a:p>
            <a:pPr marL="457200">
              <a:spcAft>
                <a:spcPts val="0"/>
              </a:spcAft>
            </a:pPr>
            <a:endParaRPr lang="uk-UA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spcAft>
                <a:spcPts val="0"/>
              </a:spcAft>
            </a:pPr>
            <a:r>
              <a:rPr lang="uk-UA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Тільки квиток: </a:t>
            </a:r>
          </a:p>
          <a:p>
            <a:pPr marL="457200">
              <a:spcAft>
                <a:spcPts val="0"/>
              </a:spcAft>
            </a:pP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 Куплена 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картка, що дає право проїзду на транспорті, відвідання музею тощо. </a:t>
            </a:r>
          </a:p>
          <a:p>
            <a:pPr marL="457200">
              <a:spcAft>
                <a:spcPts val="0"/>
              </a:spcAft>
            </a:pPr>
            <a:r>
              <a:rPr lang="uk-UA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Трамвайний квиток. Проїзний квиток. Залізничний квиток.</a:t>
            </a:r>
          </a:p>
          <a:p>
            <a:pPr marL="457200">
              <a:spcAft>
                <a:spcPts val="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 Документ, який засвідчує належність до організації. </a:t>
            </a:r>
            <a:endParaRPr lang="uk-UA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spcAft>
                <a:spcPts val="0"/>
              </a:spcAft>
            </a:pPr>
            <a:r>
              <a:rPr lang="uk-UA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Партійний </a:t>
            </a:r>
            <a:r>
              <a:rPr lang="uk-UA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квиток.</a:t>
            </a:r>
            <a:br>
              <a:rPr lang="uk-UA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41460951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295275"/>
            <a:ext cx="8991600" cy="4552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40924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4642"/>
            <a:ext cx="9144000" cy="4014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67799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0"/>
            <a:ext cx="6728880" cy="4860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1048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627534"/>
            <a:ext cx="6553200" cy="421957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051720" y="123478"/>
            <a:ext cx="655272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uk-UA" sz="2400" b="1" dirty="0" smtClean="0">
                <a:solidFill>
                  <a:srgbClr val="C00000"/>
                </a:solidFill>
              </a:rPr>
              <a:t>Де? Хто? Що роблять? Як?</a:t>
            </a:r>
            <a:endParaRPr lang="ru-RU" sz="2400" b="1" dirty="0">
              <a:solidFill>
                <a:srgbClr val="C000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85622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11448" y="551006"/>
            <a:ext cx="4082855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отримувати інформацію </a:t>
            </a:r>
            <a:endParaRPr lang="uk-UA" dirty="0" smtClean="0"/>
          </a:p>
          <a:p>
            <a:pPr lvl="0"/>
            <a:r>
              <a:rPr lang="uk-UA" dirty="0" smtClean="0"/>
              <a:t>з </a:t>
            </a:r>
            <a:r>
              <a:rPr lang="uk-UA" dirty="0"/>
              <a:t>квитка.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489433" y="1643243"/>
            <a:ext cx="3833458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розігрувати діалоги.</a:t>
            </a:r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542123" y="2675456"/>
            <a:ext cx="3728079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вмію записувати діалоги.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474363" y="3760752"/>
            <a:ext cx="3909639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</a:t>
            </a:r>
            <a:r>
              <a:rPr lang="uk-UA" dirty="0" smtClean="0"/>
              <a:t>формулювати </a:t>
            </a:r>
            <a:r>
              <a:rPr lang="uk-UA" dirty="0"/>
              <a:t>правила.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>
                <a:solidFill>
                  <a:srgbClr val="C00000"/>
                </a:solidFill>
              </a:rPr>
              <a:t>Перевіряю себе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386029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6637</TotalTime>
  <Words>156</Words>
  <Application>Microsoft Office PowerPoint</Application>
  <PresentationFormat>Экран (16:9)</PresentationFormat>
  <Paragraphs>34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9</vt:i4>
      </vt:variant>
    </vt:vector>
  </HeadingPairs>
  <TitlesOfParts>
    <vt:vector size="18" baseType="lpstr">
      <vt:lpstr>맑은 고딕</vt:lpstr>
      <vt:lpstr>Arial</vt:lpstr>
      <vt:lpstr>Arial Black</vt:lpstr>
      <vt:lpstr>Arial Unicode MS</vt:lpstr>
      <vt:lpstr>Calibri</vt:lpstr>
      <vt:lpstr>Times New Roman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210</cp:revision>
  <dcterms:created xsi:type="dcterms:W3CDTF">2016-12-05T23:26:54Z</dcterms:created>
  <dcterms:modified xsi:type="dcterms:W3CDTF">2021-04-18T10:46:01Z</dcterms:modified>
</cp:coreProperties>
</file>