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17" r:id="rId5"/>
    <p:sldId id="318" r:id="rId6"/>
    <p:sldId id="325" r:id="rId7"/>
    <p:sldId id="321" r:id="rId8"/>
    <p:sldId id="326" r:id="rId9"/>
    <p:sldId id="324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0220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Вивчаємо рекламну листівку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8" y="17825"/>
            <a:ext cx="2400300" cy="5000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0"/>
            <a:ext cx="4410075" cy="48196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5486"/>
            <a:ext cx="4876800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94234"/>
            <a:ext cx="3880723" cy="38807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01" y="365035"/>
            <a:ext cx="4760381" cy="364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5552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Рекламна листівка (</a:t>
            </a:r>
            <a:r>
              <a:rPr lang="uk-UA" b="1" dirty="0" err="1"/>
              <a:t>флаєр</a:t>
            </a:r>
            <a:r>
              <a:rPr lang="uk-UA" b="1" dirty="0"/>
              <a:t>)</a:t>
            </a:r>
            <a:r>
              <a:rPr lang="uk-UA" dirty="0"/>
              <a:t> – невелика листівка, за допомогою </a:t>
            </a:r>
            <a:endParaRPr lang="uk-UA" dirty="0" smtClean="0"/>
          </a:p>
          <a:p>
            <a:r>
              <a:rPr lang="uk-UA" dirty="0" smtClean="0"/>
              <a:t>якої </a:t>
            </a:r>
            <a:r>
              <a:rPr lang="uk-UA" dirty="0"/>
              <a:t>інформують про товар чи послугу. 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4461">
            <a:off x="721270" y="1974129"/>
            <a:ext cx="2271631" cy="16967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130" y="1550083"/>
            <a:ext cx="3323456" cy="15887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48867">
            <a:off x="2942189" y="1568506"/>
            <a:ext cx="2194744" cy="314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92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31707">
            <a:off x="926642" y="179787"/>
            <a:ext cx="7451542" cy="423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0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0"/>
            <a:ext cx="3960440" cy="507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79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1448" y="551006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рекламна листівка.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89433" y="1643243"/>
            <a:ext cx="3833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отримувати інформацію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рекламної листівки.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542123" y="2675456"/>
            <a:ext cx="372807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правильно пишу НЕ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дієсловами.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60752"/>
            <a:ext cx="39096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правила.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6029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6473</TotalTime>
  <Words>91</Words>
  <Application>Microsoft Office PowerPoint</Application>
  <PresentationFormat>Экран (16:9)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204</cp:revision>
  <dcterms:created xsi:type="dcterms:W3CDTF">2016-12-05T23:26:54Z</dcterms:created>
  <dcterms:modified xsi:type="dcterms:W3CDTF">2021-04-18T10:47:48Z</dcterms:modified>
</cp:coreProperties>
</file>