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0"/>
  </p:notesMasterIdLst>
  <p:handoutMasterIdLst>
    <p:handoutMasterId r:id="rId11"/>
  </p:handoutMasterIdLst>
  <p:sldIdLst>
    <p:sldId id="299" r:id="rId4"/>
    <p:sldId id="300" r:id="rId5"/>
    <p:sldId id="317" r:id="rId6"/>
    <p:sldId id="318" r:id="rId7"/>
    <p:sldId id="320" r:id="rId8"/>
    <p:sldId id="292" r:id="rId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AA4C"/>
    <a:srgbClr val="EC771B"/>
    <a:srgbClr val="2A8663"/>
    <a:srgbClr val="FE51C2"/>
    <a:srgbClr val="D33530"/>
    <a:srgbClr val="FF62BC"/>
    <a:srgbClr val="FFF500"/>
    <a:srgbClr val="E663E2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2020-12-13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2020-12-13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 smtClean="0"/>
              <a:t>Як</a:t>
            </a:r>
            <a:r>
              <a:rPr lang="uk-UA" b="1" dirty="0" smtClean="0"/>
              <a:t>і предмети </a:t>
            </a:r>
          </a:p>
          <a:p>
            <a:r>
              <a:rPr lang="uk-UA" b="1" dirty="0" smtClean="0"/>
              <a:t>притягує магніт</a:t>
            </a:r>
            <a:r>
              <a:rPr lang="uk-UA" b="1" dirty="0" smtClean="0"/>
              <a:t>?</a:t>
            </a:r>
            <a:endParaRPr lang="uk-UA" b="1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87261" y="835642"/>
            <a:ext cx="33173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Чим особливий </a:t>
            </a:r>
          </a:p>
          <a:p>
            <a:r>
              <a:rPr lang="uk-UA" sz="2400" b="1" dirty="0" smtClean="0"/>
              <a:t>магніт?</a:t>
            </a:r>
            <a:endParaRPr lang="uk-UA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459980" y="2778050"/>
            <a:ext cx="35449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Що таке </a:t>
            </a:r>
          </a:p>
          <a:p>
            <a:r>
              <a:rPr lang="uk-UA" sz="2400" b="1" dirty="0" smtClean="0"/>
              <a:t>магнітне поле?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586814" y="835642"/>
            <a:ext cx="3779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Сортуємо предмети</a:t>
            </a:r>
            <a:endParaRPr lang="uk-UA" sz="2400" b="1" dirty="0"/>
          </a:p>
        </p:txBody>
      </p:sp>
      <p:sp>
        <p:nvSpPr>
          <p:cNvPr id="14" name="Oval 7"/>
          <p:cNvSpPr/>
          <p:nvPr/>
        </p:nvSpPr>
        <p:spPr>
          <a:xfrm>
            <a:off x="4893400" y="2720477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4920030" y="282007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78616" y="2670175"/>
            <a:ext cx="35449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Для чого </a:t>
            </a:r>
          </a:p>
          <a:p>
            <a:r>
              <a:rPr lang="uk-UA" sz="2400" b="1" dirty="0" smtClean="0"/>
              <a:t>використовують магніти?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843558"/>
            <a:ext cx="3601868" cy="241064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11960" y="771550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err="1">
                <a:latin typeface="Roboto-Bold"/>
              </a:rPr>
              <a:t>Магніт</a:t>
            </a:r>
            <a:r>
              <a:rPr lang="ru-RU" b="1" dirty="0">
                <a:latin typeface="Roboto-Bold"/>
              </a:rPr>
              <a:t> </a:t>
            </a:r>
            <a:r>
              <a:rPr lang="ru-RU" dirty="0" err="1">
                <a:latin typeface="Roboto-Regular"/>
              </a:rPr>
              <a:t>створює</a:t>
            </a:r>
            <a:r>
              <a:rPr lang="ru-RU" dirty="0">
                <a:latin typeface="Roboto-Regular"/>
              </a:rPr>
              <a:t> </a:t>
            </a:r>
            <a:r>
              <a:rPr lang="ru-RU" dirty="0" err="1">
                <a:latin typeface="Roboto-Regular"/>
              </a:rPr>
              <a:t>навколо</a:t>
            </a:r>
            <a:r>
              <a:rPr lang="ru-RU" dirty="0">
                <a:latin typeface="Roboto-Regular"/>
              </a:rPr>
              <a:t> себе </a:t>
            </a:r>
            <a:r>
              <a:rPr lang="ru-RU" dirty="0" err="1">
                <a:latin typeface="Roboto-Regular"/>
              </a:rPr>
              <a:t>ділянку</a:t>
            </a:r>
            <a:r>
              <a:rPr lang="ru-RU" dirty="0">
                <a:latin typeface="Roboto-Regular"/>
              </a:rPr>
              <a:t> </a:t>
            </a:r>
            <a:endParaRPr lang="ru-RU" dirty="0" smtClean="0">
              <a:latin typeface="Roboto-Regular"/>
            </a:endParaRPr>
          </a:p>
          <a:p>
            <a:r>
              <a:rPr lang="ru-RU" dirty="0" err="1" smtClean="0">
                <a:latin typeface="Roboto-Regular"/>
              </a:rPr>
              <a:t>особливої</a:t>
            </a:r>
            <a:r>
              <a:rPr lang="ru-RU" dirty="0" smtClean="0">
                <a:latin typeface="Roboto-Regular"/>
              </a:rPr>
              <a:t> </a:t>
            </a:r>
            <a:r>
              <a:rPr lang="ru-RU" dirty="0" err="1">
                <a:latin typeface="Roboto-Regular"/>
              </a:rPr>
              <a:t>сили</a:t>
            </a:r>
            <a:r>
              <a:rPr lang="ru-RU" dirty="0">
                <a:latin typeface="Roboto-Regular"/>
              </a:rPr>
              <a:t>, яку </a:t>
            </a:r>
            <a:r>
              <a:rPr lang="ru-RU" dirty="0" err="1" smtClean="0">
                <a:latin typeface="Roboto-Regular"/>
              </a:rPr>
              <a:t>називають</a:t>
            </a:r>
            <a:r>
              <a:rPr lang="ru-RU" dirty="0" smtClean="0">
                <a:latin typeface="Roboto-Regular"/>
              </a:rPr>
              <a:t> </a:t>
            </a:r>
          </a:p>
          <a:p>
            <a:r>
              <a:rPr lang="ru-RU" b="1" dirty="0" err="1" smtClean="0">
                <a:latin typeface="Roboto-Bold"/>
              </a:rPr>
              <a:t>магнітним</a:t>
            </a:r>
            <a:r>
              <a:rPr lang="ru-RU" b="1" dirty="0" smtClean="0">
                <a:latin typeface="Roboto-Bold"/>
              </a:rPr>
              <a:t> </a:t>
            </a:r>
            <a:r>
              <a:rPr lang="ru-RU" b="1" dirty="0">
                <a:latin typeface="Roboto-Bold"/>
              </a:rPr>
              <a:t>полем</a:t>
            </a:r>
            <a:r>
              <a:rPr lang="ru-RU" dirty="0">
                <a:latin typeface="Roboto-Regular"/>
              </a:rPr>
              <a:t>. </a:t>
            </a:r>
            <a:endParaRPr lang="ru-RU" dirty="0" smtClean="0">
              <a:latin typeface="Roboto-Regular"/>
            </a:endParaRPr>
          </a:p>
          <a:p>
            <a:endParaRPr lang="ru-RU" dirty="0">
              <a:latin typeface="Roboto-Regular"/>
            </a:endParaRPr>
          </a:p>
          <a:p>
            <a:r>
              <a:rPr lang="ru-RU" dirty="0" err="1" smtClean="0">
                <a:latin typeface="Roboto-Regular"/>
              </a:rPr>
              <a:t>Якщо</a:t>
            </a:r>
            <a:r>
              <a:rPr lang="ru-RU" dirty="0" smtClean="0">
                <a:latin typeface="Roboto-Regular"/>
              </a:rPr>
              <a:t> </a:t>
            </a:r>
            <a:r>
              <a:rPr lang="ru-RU" dirty="0" err="1">
                <a:latin typeface="Roboto-Regular"/>
              </a:rPr>
              <a:t>певні</a:t>
            </a:r>
            <a:r>
              <a:rPr lang="ru-RU" dirty="0">
                <a:latin typeface="Roboto-Regular"/>
              </a:rPr>
              <a:t> </a:t>
            </a:r>
            <a:r>
              <a:rPr lang="ru-RU" dirty="0" err="1">
                <a:latin typeface="Roboto-Regular"/>
              </a:rPr>
              <a:t>матеріали</a:t>
            </a:r>
            <a:r>
              <a:rPr lang="ru-RU" dirty="0">
                <a:latin typeface="Roboto-Regular"/>
              </a:rPr>
              <a:t> </a:t>
            </a:r>
            <a:r>
              <a:rPr lang="ru-RU" dirty="0" err="1">
                <a:latin typeface="Roboto-Regular"/>
              </a:rPr>
              <a:t>потрапляють</a:t>
            </a:r>
            <a:r>
              <a:rPr lang="ru-RU" dirty="0">
                <a:latin typeface="Roboto-Regular"/>
              </a:rPr>
              <a:t> у </a:t>
            </a:r>
            <a:r>
              <a:rPr lang="ru-RU" dirty="0" err="1">
                <a:latin typeface="Roboto-Regular"/>
              </a:rPr>
              <a:t>це</a:t>
            </a:r>
            <a:endParaRPr lang="ru-RU" dirty="0">
              <a:latin typeface="Roboto-Regular"/>
            </a:endParaRPr>
          </a:p>
          <a:p>
            <a:r>
              <a:rPr lang="ru-RU" dirty="0" err="1">
                <a:latin typeface="Roboto-Regular"/>
              </a:rPr>
              <a:t>магнітне</a:t>
            </a:r>
            <a:r>
              <a:rPr lang="ru-RU" dirty="0">
                <a:latin typeface="Roboto-Regular"/>
              </a:rPr>
              <a:t> поле, вони </a:t>
            </a:r>
            <a:r>
              <a:rPr lang="ru-RU" dirty="0" err="1">
                <a:latin typeface="Roboto-Regular"/>
              </a:rPr>
              <a:t>будуть</a:t>
            </a:r>
            <a:r>
              <a:rPr lang="ru-RU" dirty="0">
                <a:latin typeface="Roboto-Regular"/>
              </a:rPr>
              <a:t> </a:t>
            </a:r>
            <a:r>
              <a:rPr lang="ru-RU" dirty="0" err="1">
                <a:latin typeface="Roboto-Regular"/>
              </a:rPr>
              <a:t>рухатися</a:t>
            </a:r>
            <a:r>
              <a:rPr lang="ru-RU" dirty="0">
                <a:latin typeface="Roboto-Regular"/>
              </a:rPr>
              <a:t> — </a:t>
            </a:r>
            <a:endParaRPr lang="ru-RU" dirty="0" smtClean="0">
              <a:latin typeface="Roboto-Regular"/>
            </a:endParaRPr>
          </a:p>
          <a:p>
            <a:r>
              <a:rPr lang="ru-RU" dirty="0" err="1" smtClean="0">
                <a:latin typeface="Roboto-Regular"/>
              </a:rPr>
              <a:t>притягуватися</a:t>
            </a:r>
            <a:r>
              <a:rPr lang="ru-RU" dirty="0" smtClean="0">
                <a:latin typeface="Roboto-Regular"/>
              </a:rPr>
              <a:t> </a:t>
            </a:r>
            <a:r>
              <a:rPr lang="ru-RU" dirty="0">
                <a:latin typeface="Roboto-Regular"/>
              </a:rPr>
              <a:t>до </a:t>
            </a:r>
            <a:r>
              <a:rPr lang="ru-RU" dirty="0" err="1">
                <a:latin typeface="Roboto-Regular"/>
              </a:rPr>
              <a:t>магніту</a:t>
            </a:r>
            <a:r>
              <a:rPr lang="ru-RU" dirty="0" smtClean="0">
                <a:latin typeface="Roboto-Regular"/>
              </a:rPr>
              <a:t>.</a:t>
            </a:r>
          </a:p>
          <a:p>
            <a:endParaRPr lang="uk-UA" dirty="0">
              <a:latin typeface="Roboto-Regular"/>
            </a:endParaRPr>
          </a:p>
          <a:p>
            <a:endParaRPr lang="ru-RU" dirty="0">
              <a:latin typeface="Roboto-Regular"/>
            </a:endParaRPr>
          </a:p>
          <a:p>
            <a:r>
              <a:rPr lang="ru-RU" dirty="0" err="1">
                <a:latin typeface="Roboto-Regular"/>
              </a:rPr>
              <a:t>Магнітне</a:t>
            </a:r>
            <a:r>
              <a:rPr lang="ru-RU" dirty="0">
                <a:latin typeface="Roboto-Regular"/>
              </a:rPr>
              <a:t> поле </a:t>
            </a:r>
            <a:r>
              <a:rPr lang="ru-RU" dirty="0" err="1">
                <a:latin typeface="Roboto-Regular"/>
              </a:rPr>
              <a:t>невидиме</a:t>
            </a:r>
            <a:r>
              <a:rPr lang="ru-RU" dirty="0">
                <a:latin typeface="Roboto-Regular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9367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75656" y="3435846"/>
            <a:ext cx="2808312" cy="5040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555526"/>
            <a:ext cx="4726884" cy="3584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034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1" y="411509"/>
            <a:ext cx="3847809" cy="351289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94647"/>
            <a:ext cx="3958746" cy="3529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067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689728" y="2097971"/>
            <a:ext cx="1152128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98199" y="621730"/>
            <a:ext cx="4082856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можу порівнювати і групувати </a:t>
            </a:r>
            <a:endParaRPr lang="uk-UA" dirty="0" smtClean="0"/>
          </a:p>
          <a:p>
            <a:r>
              <a:rPr lang="uk-UA" dirty="0" smtClean="0"/>
              <a:t>предмети</a:t>
            </a:r>
            <a:r>
              <a:rPr lang="uk-UA" dirty="0"/>
              <a:t>. </a:t>
            </a:r>
            <a:endParaRPr lang="ru-RU" dirty="0"/>
          </a:p>
          <a:p>
            <a:pPr lvl="0"/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302739" y="1579395"/>
            <a:ext cx="4420769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сортувати предмети на ті, які </a:t>
            </a:r>
            <a:endParaRPr lang="uk-UA" dirty="0" smtClean="0"/>
          </a:p>
          <a:p>
            <a:pPr lvl="0"/>
            <a:r>
              <a:rPr lang="uk-UA" dirty="0" smtClean="0"/>
              <a:t>магніт </a:t>
            </a:r>
            <a:r>
              <a:rPr lang="uk-UA" dirty="0"/>
              <a:t>притягує і не притягує.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36646" y="2657678"/>
            <a:ext cx="428325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що магніт створює силу, яка </a:t>
            </a:r>
            <a:endParaRPr lang="uk-UA" dirty="0" smtClean="0"/>
          </a:p>
          <a:p>
            <a:pPr lvl="0"/>
            <a:r>
              <a:rPr lang="uk-UA" dirty="0" smtClean="0"/>
              <a:t>притягує </a:t>
            </a:r>
            <a:r>
              <a:rPr lang="uk-UA" dirty="0"/>
              <a:t>деякі предмети.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27912" y="3590263"/>
            <a:ext cx="4223429" cy="1477328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навести приклади </a:t>
            </a:r>
            <a:endParaRPr lang="uk-UA" dirty="0" smtClean="0"/>
          </a:p>
          <a:p>
            <a:pPr lvl="0"/>
            <a:r>
              <a:rPr lang="uk-UA" dirty="0" smtClean="0"/>
              <a:t>предметів</a:t>
            </a:r>
            <a:r>
              <a:rPr lang="uk-UA" dirty="0"/>
              <a:t>, які притягує і не притягує магніт, і </a:t>
            </a:r>
            <a:r>
              <a:rPr lang="uk-UA" dirty="0" smtClean="0"/>
              <a:t>назвати</a:t>
            </a:r>
            <a:r>
              <a:rPr lang="uk-UA" dirty="0"/>
              <a:t>, з яких речовин вони </a:t>
            </a:r>
            <a:endParaRPr lang="uk-UA" dirty="0" smtClean="0"/>
          </a:p>
          <a:p>
            <a:pPr lvl="0"/>
            <a:r>
              <a:rPr lang="uk-UA" dirty="0" smtClean="0"/>
              <a:t>складаються</a:t>
            </a:r>
            <a:r>
              <a:rPr lang="uk-UA" dirty="0"/>
              <a:t>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2640</TotalTime>
  <Words>143</Words>
  <Application>Microsoft Office PowerPoint</Application>
  <PresentationFormat>Экран (16:9)</PresentationFormat>
  <Paragraphs>40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5" baseType="lpstr">
      <vt:lpstr>맑은 고딕</vt:lpstr>
      <vt:lpstr>Arial</vt:lpstr>
      <vt:lpstr>Arial Black</vt:lpstr>
      <vt:lpstr>Arial Unicode MS</vt:lpstr>
      <vt:lpstr>Roboto-Bold</vt:lpstr>
      <vt:lpstr>Roboto-Regular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166</cp:revision>
  <dcterms:created xsi:type="dcterms:W3CDTF">2016-12-05T23:26:54Z</dcterms:created>
  <dcterms:modified xsi:type="dcterms:W3CDTF">2020-12-13T10:12:37Z</dcterms:modified>
</cp:coreProperties>
</file>