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2"/>
  </p:notesMasterIdLst>
  <p:handoutMasterIdLst>
    <p:handoutMasterId r:id="rId13"/>
  </p:handoutMasterIdLst>
  <p:sldIdLst>
    <p:sldId id="299" r:id="rId4"/>
    <p:sldId id="300" r:id="rId5"/>
    <p:sldId id="312" r:id="rId6"/>
    <p:sldId id="317" r:id="rId7"/>
    <p:sldId id="318" r:id="rId8"/>
    <p:sldId id="320" r:id="rId9"/>
    <p:sldId id="321" r:id="rId10"/>
    <p:sldId id="292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AA4C"/>
    <a:srgbClr val="EC771B"/>
    <a:srgbClr val="2A8663"/>
    <a:srgbClr val="FE51C2"/>
    <a:srgbClr val="D33530"/>
    <a:srgbClr val="FF62BC"/>
    <a:srgbClr val="FFF500"/>
    <a:srgbClr val="E663E2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2020-12-12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gTHL1yhM4t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Швидше чи </a:t>
            </a:r>
          </a:p>
          <a:p>
            <a:r>
              <a:rPr lang="uk-UA" b="1" dirty="0" smtClean="0"/>
              <a:t>повільніше?</a:t>
            </a:r>
            <a:endParaRPr lang="uk-UA" b="1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7261" y="835642"/>
            <a:ext cx="3317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Як різні поверхні </a:t>
            </a:r>
          </a:p>
          <a:p>
            <a:r>
              <a:rPr lang="uk-UA" sz="2400" b="1" dirty="0" smtClean="0"/>
              <a:t>впливають на рух </a:t>
            </a:r>
          </a:p>
          <a:p>
            <a:r>
              <a:rPr lang="uk-UA" sz="2400" b="1" dirty="0" smtClean="0"/>
              <a:t>велосипеда?</a:t>
            </a:r>
            <a:endParaRPr lang="uk-UA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59980" y="2778050"/>
            <a:ext cx="3544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Досліджуємо силу </a:t>
            </a:r>
          </a:p>
          <a:p>
            <a:r>
              <a:rPr lang="uk-UA" sz="2400" b="1" dirty="0" smtClean="0"/>
              <a:t>тертя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64543" y="835642"/>
            <a:ext cx="3779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Що таке </a:t>
            </a:r>
            <a:r>
              <a:rPr lang="uk-UA" sz="2400" b="1" dirty="0" smtClean="0"/>
              <a:t>сила тертя?</a:t>
            </a:r>
            <a:endParaRPr lang="uk-UA" sz="2400" b="1" dirty="0"/>
          </a:p>
        </p:txBody>
      </p:sp>
      <p:sp>
        <p:nvSpPr>
          <p:cNvPr id="14" name="Oval 7"/>
          <p:cNvSpPr/>
          <p:nvPr/>
        </p:nvSpPr>
        <p:spPr>
          <a:xfrm>
            <a:off x="4893400" y="2720477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920030" y="282007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78616" y="2670175"/>
            <a:ext cx="3544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Пояснюємо </a:t>
            </a:r>
          </a:p>
          <a:p>
            <a:r>
              <a:rPr lang="uk-UA" sz="2400" b="1" dirty="0" smtClean="0"/>
              <a:t>результати досліду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44208" y="555526"/>
            <a:ext cx="1944216" cy="12961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187624" y="195486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9AA4C"/>
                </a:solidFill>
              </a:rPr>
              <a:t>Тягнемо чи штовхаємо / тиснемо?</a:t>
            </a:r>
            <a:endParaRPr lang="ru-RU" sz="2800" b="1" dirty="0">
              <a:solidFill>
                <a:srgbClr val="F9AA4C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07" t="-700" r="-729" b="50687"/>
          <a:stretch>
            <a:fillRect/>
          </a:stretch>
        </p:blipFill>
        <p:spPr bwMode="auto">
          <a:xfrm>
            <a:off x="137492" y="843558"/>
            <a:ext cx="2100263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24" t="51543" r="-246" b="-1555"/>
          <a:stretch>
            <a:fillRect/>
          </a:stretch>
        </p:blipFill>
        <p:spPr bwMode="auto">
          <a:xfrm>
            <a:off x="2450423" y="843558"/>
            <a:ext cx="2100262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6" t="51543" r="68704" b="-1555"/>
          <a:stretch>
            <a:fillRect/>
          </a:stretch>
        </p:blipFill>
        <p:spPr bwMode="auto">
          <a:xfrm>
            <a:off x="4691470" y="855919"/>
            <a:ext cx="2100262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5" t="51543" r="34213" b="-1555"/>
          <a:stretch>
            <a:fillRect/>
          </a:stretch>
        </p:blipFill>
        <p:spPr bwMode="auto">
          <a:xfrm>
            <a:off x="6821198" y="868280"/>
            <a:ext cx="2100262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24" t="51205" r="-282"/>
          <a:stretch>
            <a:fillRect/>
          </a:stretch>
        </p:blipFill>
        <p:spPr bwMode="auto">
          <a:xfrm>
            <a:off x="1394570" y="2935288"/>
            <a:ext cx="2065337" cy="220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6" t="-1247" r="68787" b="52452"/>
          <a:stretch>
            <a:fillRect/>
          </a:stretch>
        </p:blipFill>
        <p:spPr bwMode="auto">
          <a:xfrm>
            <a:off x="5846638" y="2935288"/>
            <a:ext cx="2065338" cy="220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22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1347614"/>
            <a:ext cx="74888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Сили змушують об'єкти рухатися. </a:t>
            </a:r>
          </a:p>
          <a:p>
            <a:endParaRPr lang="uk-UA" dirty="0" smtClean="0"/>
          </a:p>
          <a:p>
            <a:r>
              <a:rPr lang="uk-UA" dirty="0" smtClean="0"/>
              <a:t>Коли об'єкт починає рухатися або пришвидшує рух, це </a:t>
            </a:r>
          </a:p>
          <a:p>
            <a:r>
              <a:rPr lang="uk-UA" dirty="0" smtClean="0"/>
              <a:t>відбувається завдяки силі.</a:t>
            </a:r>
          </a:p>
          <a:p>
            <a:endParaRPr lang="uk-UA" dirty="0" smtClean="0"/>
          </a:p>
          <a:p>
            <a:r>
              <a:rPr lang="uk-UA" dirty="0" smtClean="0"/>
              <a:t>Сили також можуть змусити </a:t>
            </a:r>
            <a:r>
              <a:rPr lang="uk-UA" dirty="0"/>
              <a:t>об'єкти</a:t>
            </a:r>
            <a:r>
              <a:rPr lang="uk-UA" dirty="0" smtClean="0"/>
              <a:t> зупинятися або </a:t>
            </a:r>
          </a:p>
          <a:p>
            <a:r>
              <a:rPr lang="uk-UA" dirty="0" smtClean="0"/>
              <a:t>сповільнюватися.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555526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9AA4C"/>
                </a:solidFill>
              </a:rPr>
              <a:t>Що змушує об'єкти рухатися?</a:t>
            </a:r>
            <a:endParaRPr lang="ru-RU" sz="2800" b="1" dirty="0">
              <a:solidFill>
                <a:srgbClr val="F9AA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367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75656" y="3435846"/>
            <a:ext cx="2808312" cy="5040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7494"/>
            <a:ext cx="3625518" cy="24448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2499742"/>
            <a:ext cx="3323421" cy="22753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0528" y="264451"/>
            <a:ext cx="3146825" cy="23115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7158" y="2283718"/>
            <a:ext cx="3898007" cy="237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34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07904" y="483518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9AA4C"/>
                </a:solidFill>
              </a:rPr>
              <a:t>Сила тертя</a:t>
            </a:r>
            <a:endParaRPr lang="ru-RU" sz="2800" b="1" dirty="0">
              <a:solidFill>
                <a:srgbClr val="F9AA4C"/>
              </a:solidFill>
            </a:endParaRPr>
          </a:p>
        </p:txBody>
      </p:sp>
      <p:pic>
        <p:nvPicPr>
          <p:cNvPr id="2" name="gTHL1yhM4ts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067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23478"/>
            <a:ext cx="3257550" cy="19526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1923678"/>
            <a:ext cx="3731368" cy="2950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112" y="333582"/>
            <a:ext cx="2986225" cy="453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894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8199" y="621730"/>
            <a:ext cx="4082856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дослідити силу тертя. 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02739" y="1579395"/>
            <a:ext cx="4420769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висловити припущення, яка </a:t>
            </a:r>
            <a:endParaRPr lang="uk-UA" dirty="0" smtClean="0"/>
          </a:p>
          <a:p>
            <a:pPr lvl="0"/>
            <a:r>
              <a:rPr lang="uk-UA" dirty="0" smtClean="0"/>
              <a:t>поверхня </a:t>
            </a:r>
            <a:r>
              <a:rPr lang="uk-UA" dirty="0"/>
              <a:t>створюватиме більшу силу </a:t>
            </a:r>
            <a:endParaRPr lang="uk-UA" dirty="0" smtClean="0"/>
          </a:p>
          <a:p>
            <a:pPr lvl="0"/>
            <a:r>
              <a:rPr lang="uk-UA" dirty="0" smtClean="0"/>
              <a:t>тертя</a:t>
            </a:r>
            <a:r>
              <a:rPr lang="uk-UA" dirty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36646" y="2657678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записати результати </a:t>
            </a:r>
            <a:endParaRPr lang="uk-UA" dirty="0" smtClean="0"/>
          </a:p>
          <a:p>
            <a:pPr lvl="0"/>
            <a:r>
              <a:rPr lang="uk-UA" dirty="0" smtClean="0"/>
              <a:t>дослідження </a:t>
            </a:r>
            <a:r>
              <a:rPr lang="uk-UA" dirty="0"/>
              <a:t>в таблицю.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81019" y="3734944"/>
            <a:ext cx="4078836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пояснювати результати </a:t>
            </a:r>
            <a:endParaRPr lang="uk-UA" dirty="0" smtClean="0"/>
          </a:p>
          <a:p>
            <a:pPr lvl="0"/>
            <a:r>
              <a:rPr lang="uk-UA" dirty="0" smtClean="0"/>
              <a:t>досліду</a:t>
            </a:r>
            <a:r>
              <a:rPr lang="uk-UA" dirty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2545</TotalTime>
  <Words>126</Words>
  <Application>Microsoft Office PowerPoint</Application>
  <PresentationFormat>Экран (16:9)</PresentationFormat>
  <Paragraphs>39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Malgun Gothic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163</cp:revision>
  <dcterms:created xsi:type="dcterms:W3CDTF">2016-12-05T23:26:54Z</dcterms:created>
  <dcterms:modified xsi:type="dcterms:W3CDTF">2020-12-12T19:39:35Z</dcterms:modified>
</cp:coreProperties>
</file>