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99" r:id="rId4"/>
    <p:sldId id="300" r:id="rId5"/>
    <p:sldId id="312" r:id="rId6"/>
    <p:sldId id="317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2020-12-12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2020-12-12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Що таке сила?</a:t>
            </a:r>
            <a:endParaRPr lang="uk-UA" b="1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317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Що </a:t>
            </a:r>
            <a:r>
              <a:rPr lang="uk-UA" sz="2400" b="1" dirty="0" smtClean="0"/>
              <a:t>ми знаємо про </a:t>
            </a:r>
          </a:p>
          <a:p>
            <a:r>
              <a:rPr lang="uk-UA" sz="2400" b="1" dirty="0" smtClean="0"/>
              <a:t>сили і магніти?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59980" y="2778050"/>
            <a:ext cx="3544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Аналізуємо свої дії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64543" y="835642"/>
            <a:ext cx="3779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Що таке сила?</a:t>
            </a:r>
            <a:endParaRPr lang="uk-UA" sz="2400" b="1" dirty="0"/>
          </a:p>
        </p:txBody>
      </p:sp>
      <p:sp>
        <p:nvSpPr>
          <p:cNvPr id="14" name="Oval 7"/>
          <p:cNvSpPr/>
          <p:nvPr/>
        </p:nvSpPr>
        <p:spPr>
          <a:xfrm>
            <a:off x="4893400" y="2720477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4920030" y="282007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78616" y="2670175"/>
            <a:ext cx="3544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Розігруємо </a:t>
            </a:r>
          </a:p>
          <a:p>
            <a:r>
              <a:rPr lang="uk-UA" sz="2400" b="1" dirty="0" smtClean="0"/>
              <a:t>пантоміму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771550"/>
            <a:ext cx="7048500" cy="30384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44208" y="555526"/>
            <a:ext cx="1944216" cy="12961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2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5656" y="3435846"/>
            <a:ext cx="2808312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450" y="90487"/>
            <a:ext cx="7277100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67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8199" y="621730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 зрушити </a:t>
            </a:r>
            <a:endParaRPr lang="uk-UA" dirty="0" smtClean="0"/>
          </a:p>
          <a:p>
            <a:pPr lvl="0"/>
            <a:r>
              <a:rPr lang="uk-UA" dirty="0" smtClean="0"/>
              <a:t>предмет </a:t>
            </a:r>
            <a:r>
              <a:rPr lang="uk-UA" dirty="0"/>
              <a:t>з місця.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65796" y="1756105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сила.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34554" y="2819856"/>
            <a:ext cx="428325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карту думок.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793595"/>
            <a:ext cx="407883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розігрувати пантоміму </a:t>
            </a:r>
            <a:endParaRPr lang="uk-UA" dirty="0" smtClean="0"/>
          </a:p>
          <a:p>
            <a:pPr lvl="0"/>
            <a:r>
              <a:rPr lang="uk-UA" dirty="0" smtClean="0"/>
              <a:t>на </a:t>
            </a:r>
            <a:r>
              <a:rPr lang="uk-UA" dirty="0"/>
              <a:t>певну тему.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2352</TotalTime>
  <Words>84</Words>
  <Application>Microsoft Office PowerPoint</Application>
  <PresentationFormat>Экран (16:9)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155</cp:revision>
  <dcterms:created xsi:type="dcterms:W3CDTF">2016-12-05T23:26:54Z</dcterms:created>
  <dcterms:modified xsi:type="dcterms:W3CDTF">2020-12-12T16:22:13Z</dcterms:modified>
</cp:coreProperties>
</file>