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99" r:id="rId4"/>
    <p:sldId id="300" r:id="rId5"/>
    <p:sldId id="318" r:id="rId6"/>
    <p:sldId id="317" r:id="rId7"/>
    <p:sldId id="319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A4C"/>
    <a:srgbClr val="EC771B"/>
    <a:srgbClr val="2A8663"/>
    <a:srgbClr val="FE51C2"/>
    <a:srgbClr val="D33530"/>
    <a:srgbClr val="FF62BC"/>
    <a:srgbClr val="FFF500"/>
    <a:srgbClr val="E663E2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2020-12-13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2020-12-13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Полюси магніту</a:t>
            </a:r>
            <a:endParaRPr lang="uk-UA" b="1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3173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Земля – великий </a:t>
            </a:r>
          </a:p>
          <a:p>
            <a:r>
              <a:rPr lang="uk-UA" sz="2400" b="1" dirty="0" smtClean="0"/>
              <a:t>магніт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59980" y="2778050"/>
            <a:ext cx="3544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Вивчаємо </a:t>
            </a:r>
          </a:p>
          <a:p>
            <a:r>
              <a:rPr lang="uk-UA" sz="2400" b="1" dirty="0" smtClean="0"/>
              <a:t>властивості магнітів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86814" y="835642"/>
            <a:ext cx="3779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Полюси магніту</a:t>
            </a:r>
            <a:endParaRPr lang="uk-UA" sz="2400" b="1" dirty="0"/>
          </a:p>
        </p:txBody>
      </p:sp>
      <p:sp>
        <p:nvSpPr>
          <p:cNvPr id="14" name="Oval 7"/>
          <p:cNvSpPr/>
          <p:nvPr/>
        </p:nvSpPr>
        <p:spPr>
          <a:xfrm>
            <a:off x="4893400" y="2720477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4920030" y="282007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78616" y="2670175"/>
            <a:ext cx="3544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Робимо компас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75656" y="3435846"/>
            <a:ext cx="2808312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7915" y="562753"/>
            <a:ext cx="3110931" cy="37936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15608" y="101088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Північний полюс</a:t>
            </a:r>
            <a:endParaRPr lang="ru-RU" sz="24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5255568" y="562753"/>
            <a:ext cx="1188640" cy="2659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5536" y="251251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Південний полюс</a:t>
            </a:r>
            <a:endParaRPr lang="ru-RU" sz="2400" b="1" dirty="0"/>
          </a:p>
        </p:txBody>
      </p:sp>
      <p:cxnSp>
        <p:nvCxnSpPr>
          <p:cNvPr id="13" name="Прямая со стрелкой 12"/>
          <p:cNvCxnSpPr>
            <a:stCxn id="10" idx="2"/>
          </p:cNvCxnSpPr>
          <p:nvPr/>
        </p:nvCxnSpPr>
        <p:spPr>
          <a:xfrm>
            <a:off x="1835696" y="2974181"/>
            <a:ext cx="2160240" cy="1016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6034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850215">
            <a:off x="639403" y="1027075"/>
            <a:ext cx="3826997" cy="31268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499452">
            <a:off x="5726097" y="1715282"/>
            <a:ext cx="3105150" cy="10953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3848" y="339502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Північний полюс (-)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644008" y="3723878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Південний полюс (+)</a:t>
            </a:r>
            <a:endParaRPr lang="ru-RU" sz="24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4283968" y="801167"/>
            <a:ext cx="144016" cy="11945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400092" y="880580"/>
            <a:ext cx="540060" cy="75506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6" idx="1"/>
          </p:cNvCxnSpPr>
          <p:nvPr/>
        </p:nvCxnSpPr>
        <p:spPr>
          <a:xfrm flipH="1">
            <a:off x="3635896" y="3954711"/>
            <a:ext cx="1008112" cy="5719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7884368" y="3219822"/>
            <a:ext cx="576064" cy="7920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367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75656" y="3435846"/>
            <a:ext cx="2808312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507218"/>
            <a:ext cx="4247276" cy="41290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843558"/>
            <a:ext cx="1755801" cy="16326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6196" y="2931790"/>
            <a:ext cx="1812842" cy="1435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20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689728" y="2097971"/>
            <a:ext cx="1152128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8199" y="621730"/>
            <a:ext cx="408285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магніт має два полюси.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97923" y="1582269"/>
            <a:ext cx="4420769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однакові полюси магнітів </a:t>
            </a:r>
            <a:endParaRPr lang="uk-UA" dirty="0" smtClean="0"/>
          </a:p>
          <a:p>
            <a:pPr lvl="0"/>
            <a:r>
              <a:rPr lang="uk-UA" dirty="0" smtClean="0"/>
              <a:t>відштовхуються</a:t>
            </a:r>
            <a:r>
              <a:rPr lang="uk-UA" dirty="0"/>
              <a:t>, а протилежні </a:t>
            </a:r>
            <a:r>
              <a:rPr lang="uk-UA" dirty="0" smtClean="0"/>
              <a:t>– </a:t>
            </a:r>
          </a:p>
          <a:p>
            <a:pPr lvl="0"/>
            <a:r>
              <a:rPr lang="uk-UA" smtClean="0"/>
              <a:t>притягуються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19690" y="2746588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показати на глобусі два </a:t>
            </a:r>
            <a:endParaRPr lang="uk-UA" dirty="0" smtClean="0"/>
          </a:p>
          <a:p>
            <a:pPr lvl="0"/>
            <a:r>
              <a:rPr lang="uk-UA" dirty="0" smtClean="0"/>
              <a:t>магнітних </a:t>
            </a:r>
            <a:r>
              <a:rPr lang="uk-UA" dirty="0"/>
              <a:t>полюси.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24509" y="3763722"/>
            <a:ext cx="4223429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зробити компас із підручних матеріалів за інструкцією.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2705</TotalTime>
  <Words>96</Words>
  <Application>Microsoft Office PowerPoint</Application>
  <PresentationFormat>Экран (16:9)</PresentationFormat>
  <Paragraphs>29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173</cp:revision>
  <dcterms:created xsi:type="dcterms:W3CDTF">2016-12-05T23:26:54Z</dcterms:created>
  <dcterms:modified xsi:type="dcterms:W3CDTF">2020-12-13T12:07:26Z</dcterms:modified>
</cp:coreProperties>
</file>