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99" r:id="rId4"/>
    <p:sldId id="300" r:id="rId5"/>
    <p:sldId id="317" r:id="rId6"/>
    <p:sldId id="318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A4C"/>
    <a:srgbClr val="EC771B"/>
    <a:srgbClr val="2A8663"/>
    <a:srgbClr val="FE51C2"/>
    <a:srgbClr val="D33530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2020-12-13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2020-12-13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Вивчаємо </a:t>
            </a:r>
          </a:p>
          <a:p>
            <a:r>
              <a:rPr lang="uk-UA" b="1" dirty="0" smtClean="0"/>
              <a:t>властивості </a:t>
            </a:r>
          </a:p>
          <a:p>
            <a:r>
              <a:rPr lang="uk-UA" b="1" dirty="0" smtClean="0"/>
              <a:t>магнітів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317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Які бувають </a:t>
            </a:r>
          </a:p>
          <a:p>
            <a:r>
              <a:rPr lang="uk-UA" sz="2400" b="1" dirty="0" smtClean="0"/>
              <a:t>магніти?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59980" y="2778050"/>
            <a:ext cx="3544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Розповідаємо про </a:t>
            </a:r>
          </a:p>
          <a:p>
            <a:r>
              <a:rPr lang="uk-UA" sz="2400" b="1" dirty="0" smtClean="0"/>
              <a:t>результати досліду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86814" y="835642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Визначаємо силу </a:t>
            </a:r>
          </a:p>
          <a:p>
            <a:r>
              <a:rPr lang="uk-UA" sz="2400" b="1" dirty="0" smtClean="0"/>
              <a:t>магнітів</a:t>
            </a:r>
            <a:endParaRPr lang="uk-UA" sz="2400" b="1" dirty="0"/>
          </a:p>
        </p:txBody>
      </p:sp>
      <p:sp>
        <p:nvSpPr>
          <p:cNvPr id="14" name="Oval 7"/>
          <p:cNvSpPr/>
          <p:nvPr/>
        </p:nvSpPr>
        <p:spPr>
          <a:xfrm>
            <a:off x="4893400" y="2720477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4920030" y="282007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78616" y="2670175"/>
            <a:ext cx="3544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Виконуємо цікаві </a:t>
            </a:r>
          </a:p>
          <a:p>
            <a:r>
              <a:rPr lang="uk-UA" sz="2400" b="1" dirty="0" smtClean="0"/>
              <a:t>досліди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77" y="339502"/>
            <a:ext cx="8928992" cy="409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67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75656" y="3435846"/>
            <a:ext cx="2808312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267494"/>
            <a:ext cx="3888432" cy="469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34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8199" y="621730"/>
            <a:ext cx="408285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розрізняю різні типи </a:t>
            </a:r>
            <a:r>
              <a:rPr lang="uk-UA" dirty="0" smtClean="0"/>
              <a:t>магнітів.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97923" y="1582269"/>
            <a:ext cx="442076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висловити </a:t>
            </a:r>
            <a:r>
              <a:rPr lang="uk-UA" dirty="0" smtClean="0"/>
              <a:t>припущення </a:t>
            </a:r>
          </a:p>
          <a:p>
            <a:pPr lvl="0"/>
            <a:r>
              <a:rPr lang="uk-UA" dirty="0" smtClean="0"/>
              <a:t>про силу магнітів.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597" y="2486753"/>
            <a:ext cx="428325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 перевірити припущення </a:t>
            </a:r>
            <a:endParaRPr lang="uk-UA" dirty="0" smtClean="0"/>
          </a:p>
          <a:p>
            <a:pPr lvl="0"/>
            <a:r>
              <a:rPr lang="uk-UA" dirty="0" smtClean="0"/>
              <a:t>про </a:t>
            </a:r>
            <a:r>
              <a:rPr lang="uk-UA" dirty="0"/>
              <a:t>силу магнітів за допомогою </a:t>
            </a:r>
            <a:endParaRPr lang="uk-UA" dirty="0" smtClean="0"/>
          </a:p>
          <a:p>
            <a:pPr lvl="0"/>
            <a:r>
              <a:rPr lang="uk-UA" dirty="0" smtClean="0"/>
              <a:t>скріпок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24509" y="3763722"/>
            <a:ext cx="4223429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записати результати </a:t>
            </a:r>
            <a:r>
              <a:rPr lang="uk-UA" dirty="0" smtClean="0"/>
              <a:t>досліду в </a:t>
            </a:r>
            <a:r>
              <a:rPr lang="uk-UA" dirty="0"/>
              <a:t>таблицю і подати їх за допомогою </a:t>
            </a:r>
            <a:endParaRPr lang="uk-UA" dirty="0" smtClean="0"/>
          </a:p>
          <a:p>
            <a:pPr lvl="0"/>
            <a:r>
              <a:rPr lang="uk-UA" dirty="0" smtClean="0"/>
              <a:t>діаграми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2675</TotalTime>
  <Words>89</Words>
  <Application>Microsoft Office PowerPoint</Application>
  <PresentationFormat>Экран (16:9)</PresentationFormat>
  <Paragraphs>30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169</cp:revision>
  <dcterms:created xsi:type="dcterms:W3CDTF">2016-12-05T23:26:54Z</dcterms:created>
  <dcterms:modified xsi:type="dcterms:W3CDTF">2020-12-13T12:07:29Z</dcterms:modified>
</cp:coreProperties>
</file>